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46"/>
  </p:notesMasterIdLst>
  <p:sldIdLst>
    <p:sldId id="312" r:id="rId3"/>
    <p:sldId id="323" r:id="rId4"/>
    <p:sldId id="321" r:id="rId5"/>
    <p:sldId id="259" r:id="rId6"/>
    <p:sldId id="262" r:id="rId7"/>
    <p:sldId id="263" r:id="rId8"/>
    <p:sldId id="265" r:id="rId9"/>
    <p:sldId id="266" r:id="rId10"/>
    <p:sldId id="319" r:id="rId11"/>
    <p:sldId id="320" r:id="rId12"/>
    <p:sldId id="324" r:id="rId13"/>
    <p:sldId id="325" r:id="rId14"/>
    <p:sldId id="326" r:id="rId15"/>
    <p:sldId id="322" r:id="rId16"/>
    <p:sldId id="270" r:id="rId17"/>
    <p:sldId id="269" r:id="rId18"/>
    <p:sldId id="276" r:id="rId19"/>
    <p:sldId id="275" r:id="rId20"/>
    <p:sldId id="317" r:id="rId21"/>
    <p:sldId id="318" r:id="rId22"/>
    <p:sldId id="279" r:id="rId23"/>
    <p:sldId id="281" r:id="rId24"/>
    <p:sldId id="282" r:id="rId25"/>
    <p:sldId id="285" r:id="rId26"/>
    <p:sldId id="284" r:id="rId27"/>
    <p:sldId id="327" r:id="rId28"/>
    <p:sldId id="286" r:id="rId29"/>
    <p:sldId id="287" r:id="rId30"/>
    <p:sldId id="303" r:id="rId31"/>
    <p:sldId id="313" r:id="rId32"/>
    <p:sldId id="288" r:id="rId33"/>
    <p:sldId id="316" r:id="rId34"/>
    <p:sldId id="290" r:id="rId35"/>
    <p:sldId id="295" r:id="rId36"/>
    <p:sldId id="291" r:id="rId37"/>
    <p:sldId id="289" r:id="rId38"/>
    <p:sldId id="293" r:id="rId39"/>
    <p:sldId id="296" r:id="rId40"/>
    <p:sldId id="297" r:id="rId41"/>
    <p:sldId id="299" r:id="rId42"/>
    <p:sldId id="298" r:id="rId43"/>
    <p:sldId id="294" r:id="rId44"/>
    <p:sldId id="302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6340" autoAdjust="0"/>
  </p:normalViewPr>
  <p:slideViewPr>
    <p:cSldViewPr snapToGrid="0">
      <p:cViewPr varScale="1">
        <p:scale>
          <a:sx n="107" d="100"/>
          <a:sy n="107" d="100"/>
        </p:scale>
        <p:origin x="1590" y="102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AGVISE Soil Test Summary 2025</a:t>
            </a:r>
            <a:br>
              <a:rPr lang="en-US" sz="4000" dirty="0"/>
            </a:br>
            <a:r>
              <a:rPr lang="en-US" sz="4000" dirty="0"/>
              <a:t>Alberta, Manitoba, Saskatchewan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95934-B809-4817-8ECC-C6308FCB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66F71-F670-47AD-B580-680995A62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E199EE-4C09-E50F-4AF2-8E641037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2D44D7-DB0A-B8DB-A225-A6CC7401A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5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D7F3EF-2FA1-BD1A-1EF4-948A4133C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0AA00-A543-2BF0-7CB6-41E363B71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A7C943-DA72-4F36-B91F-F4D8CC58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FDDAA-6F76-302C-14D3-64A745A47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9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63A4B-87B3-4B04-89E3-51C43C01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0CA0D-C176-0BEF-CABE-2001F90E1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6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6FC71-368C-4C4E-9DCF-08B189FD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CF48F-1AC1-0CE4-4447-C56B7F0A0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9141F-7BEE-4756-9F98-11FB3465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A4918-9036-933F-BF61-F9BF2FA8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247558-82E5-4372-B5CB-AD4E23933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79A253-D958-524F-AC7B-90683DB15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948A5-0A0F-4F0F-98D2-C5CD70AB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AD63C4-EE01-B985-A6E8-855404016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9F7B6-4408-5038-BE6C-2445C99D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275DEB-C870-4FE0-AB55-B2E3EF4E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955BF-9182-A444-0DAF-AE61BF74A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9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EFD70-BD18-417C-BDB9-0AF5A1B6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72744D-F99F-8451-A5F7-0C7957B15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7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4B3BB-7DE4-4F3C-913E-1C4FDA8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E92B3F-190B-DB8C-5F41-B17107438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9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9BD58-6C95-407F-A3FD-B1E29BEE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A2485-77E9-D113-C085-6FA67EAAF0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52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717C2-B754-4EEE-9EC6-96344F05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D3D18-5863-4D15-384A-E1B9408A6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1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69C7D-5F22-4B44-B427-6399E578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F5DB9-294E-A6C4-74C2-8BC6F7964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3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BE96C8-5083-56AD-98D5-01ED4220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7B879-6933-140D-B0C6-CAA4D78DF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3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EAE77-5271-43F5-88BC-0E1C5AC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E2EC89-BA46-9C1A-1CEC-2C1507488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5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4BB166-294F-BC34-32E2-4ABFFA910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06B5D-266B-51D5-2098-69F1317EF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CD0E-CA5F-E860-36C2-C74D19E48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14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968DA-7EB8-4350-B70C-8A71837F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259B5-3DEC-9BE1-960F-08A803F6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2D084-76C8-55F8-B286-575205B37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10F07-152B-416B-9EDD-ED96AAD1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F274A-066E-2502-7957-72151E117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61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75C6BD-47AF-5A2A-8072-BE1F43564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EB18A-DCD9-4A3C-D130-34068ED0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9848C-7349-0DA7-DC93-C98AEE04C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75C33-26D7-D74D-3DBD-282D770B2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D494C6-C8F9-EF05-4712-F13AAD11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8AC02B-D349-45F8-A463-B39CC5E80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4835C-4781-7760-000B-2703743E7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57125F-E76E-46F2-DA90-CCC209184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7AD19-E90F-1B75-1260-9B176D8C7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C898DE-65DC-D02B-26FD-351A6969C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CA64C-9B14-EBB9-D960-805587500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97870-5A0D-647A-B859-62965120D9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920A3-D338-6102-B7F3-8D8BF2BB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A4C715-7BCE-5FF5-3576-DD18A5164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5CCC2-9156-7693-2372-DB45C04CC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43933-7A3D-8306-1CB3-E185CBEAD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7B063-579D-4B11-904D-F1991F93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2E04B6-197F-788B-4098-512760679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7386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520</TotalTime>
  <Words>68</Words>
  <Application>Microsoft Office PowerPoint</Application>
  <PresentationFormat>On-screen Show (4:3)</PresentationFormat>
  <Paragraphs>45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AGVISE Theme</vt:lpstr>
      <vt:lpstr>1_Office Theme</vt:lpstr>
      <vt:lpstr>AGVISE Soil Test Summary 2025 Alberta, Manitoba, Saskatchewan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John Breker</cp:lastModifiedBy>
  <cp:revision>31</cp:revision>
  <cp:lastPrinted>2018-11-19T15:52:48Z</cp:lastPrinted>
  <dcterms:created xsi:type="dcterms:W3CDTF">2018-11-19T15:33:15Z</dcterms:created>
  <dcterms:modified xsi:type="dcterms:W3CDTF">2025-11-25T16:42:36Z</dcterms:modified>
</cp:coreProperties>
</file>