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50"/>
  </p:notesMasterIdLst>
  <p:sldIdLst>
    <p:sldId id="312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319" r:id="rId12"/>
    <p:sldId id="320" r:id="rId13"/>
    <p:sldId id="267" r:id="rId14"/>
    <p:sldId id="270" r:id="rId15"/>
    <p:sldId id="269" r:id="rId16"/>
    <p:sldId id="276" r:id="rId17"/>
    <p:sldId id="275" r:id="rId18"/>
    <p:sldId id="317" r:id="rId19"/>
    <p:sldId id="318" r:id="rId20"/>
    <p:sldId id="274" r:id="rId21"/>
    <p:sldId id="273" r:id="rId22"/>
    <p:sldId id="279" r:id="rId23"/>
    <p:sldId id="281" r:id="rId24"/>
    <p:sldId id="280" r:id="rId25"/>
    <p:sldId id="282" r:id="rId26"/>
    <p:sldId id="285" r:id="rId27"/>
    <p:sldId id="284" r:id="rId28"/>
    <p:sldId id="278" r:id="rId29"/>
    <p:sldId id="277" r:id="rId30"/>
    <p:sldId id="272" r:id="rId31"/>
    <p:sldId id="271" r:id="rId32"/>
    <p:sldId id="286" r:id="rId33"/>
    <p:sldId id="287" r:id="rId34"/>
    <p:sldId id="303" r:id="rId35"/>
    <p:sldId id="313" r:id="rId36"/>
    <p:sldId id="316" r:id="rId37"/>
    <p:sldId id="288" r:id="rId38"/>
    <p:sldId id="290" r:id="rId39"/>
    <p:sldId id="295" r:id="rId40"/>
    <p:sldId id="291" r:id="rId41"/>
    <p:sldId id="289" r:id="rId42"/>
    <p:sldId id="293" r:id="rId43"/>
    <p:sldId id="296" r:id="rId44"/>
    <p:sldId id="297" r:id="rId45"/>
    <p:sldId id="299" r:id="rId46"/>
    <p:sldId id="298" r:id="rId47"/>
    <p:sldId id="294" r:id="rId48"/>
    <p:sldId id="302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2" y="9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2024</a:t>
            </a:r>
            <a:br>
              <a:rPr lang="en-US" sz="4000" dirty="0"/>
            </a:br>
            <a:r>
              <a:rPr lang="en-US" sz="4000" dirty="0"/>
              <a:t>Minnesota, North Dakota</a:t>
            </a:r>
            <a:br>
              <a:rPr lang="en-US" sz="4000" dirty="0"/>
            </a:br>
            <a:r>
              <a:rPr lang="en-US" sz="4000" dirty="0"/>
              <a:t>South Dakota, Manitoba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063-579D-4B11-904D-F1991F9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AF312-5778-A9A7-3B8A-01FF605C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5934-B809-4817-8ECC-C6308FCB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96CC4-D1E8-D731-5D8A-28B9FAB7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E6564-22E1-4B81-9099-BD858C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2AC12-21A6-CC6D-822F-4A7A6BCCC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C7FCE-E6B2-19F5-9102-CDC4BE78E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3F913-EA22-A802-1E6E-737A3914D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55329-B4FA-220D-C13F-22716E6CB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92D00-A4CC-0DA5-2663-1192ED72E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948A5-0A0F-4F0F-98D2-C5CD70A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98FB3-1DE5-14CB-0818-59227DF2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5DEB-C870-4FE0-AB55-B2E3EF4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9456D-AFF2-14B3-E90A-8D4C2835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F2B60-EE07-4C8A-84D1-906700F5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0B662-B3EE-5617-43AE-5FF8FD3D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A0C85-8DDD-90B3-2A35-6BFC22C6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AECB8-E9AC-44FB-B5B5-F997C9A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F27EE-206E-4C61-8A9E-D862274C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EB0E1-0771-3951-52D0-766ECDE0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9B86E-EFA5-6B61-FB82-512E06F5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64A9E-830F-FAC2-9FE9-CF3DAA280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F488B-EA71-DD37-09D7-F24B9D7B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51D85-BAE9-81E5-2B86-44BD1CB1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37E97-C7C3-D1D9-1669-D1F7A0016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A8B9F-B072-4C44-BBCF-AD897246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D5C6D-C7B4-F9F5-F23D-3834B17BD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A1D6F-EFC2-426D-9CF5-6BF9E42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1FC1D-67C5-37D5-FEFE-B02F403D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1EE9F-5922-48B7-8F5D-CDCD5A2F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DC679-BD59-5390-E5CC-F76D46936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CFD5A-25AC-4F9F-5DCA-DD6446EA7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35D1C-E7A1-4A8E-A424-71C1D659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CCD74-E9E0-D107-79D0-54EDA72D8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7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173FB-C236-C60A-21E2-34F417AD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EC5E3-5067-D3EA-4330-B83EE2DEA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99999-3687-6B99-0DE5-B6C12FF24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D0E6-F873-86EA-2AAB-0FB95FBD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10F07-152B-416B-9EDD-ED96AAD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D3C0B-5A9E-5389-BC2E-BFF687C9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6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879D-04CA-8E5B-3D20-70E210CCC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F21F3-695B-912F-9C14-EBB8740A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8053A-C24D-2395-5090-725C3887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C7D90-558F-DC94-2286-73B2C0F0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2C808-A4BA-B8C0-488E-387485B60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6C86C-BCFE-A135-8C11-5A3B581D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9E4BA-1E59-2264-2AF8-A7314347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1E43-7671-D701-19D0-A4A9F3140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CF6E0-2164-BF3D-8610-25E717FD1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80602-0ECB-4413-CDEC-369EEB3B5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2D4A8-D9C8-5B37-285D-7F9E6AAAE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23D04-0B7B-953B-3E70-1ACAA912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FEF7D-BEE4-4F31-92DA-F6D2CCBE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44840-ABA6-DEC7-0FD2-C606B08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E62BA-C0D0-FDFE-13C3-4D3A4E8D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D4167-C22B-4E1C-AFFF-8BCD19D0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667F0-C6FA-2279-BBF6-C4AAAC47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450C9-C050-532C-C3D9-39BCF40A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251A-F274-56EE-C8CF-78CDE142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500</TotalTime>
  <Words>76</Words>
  <Application>Microsoft Office PowerPoint</Application>
  <PresentationFormat>On-screen Show (4:3)</PresentationFormat>
  <Paragraphs>49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AGVISE Theme</vt:lpstr>
      <vt:lpstr>1_Office Theme</vt:lpstr>
      <vt:lpstr>AGVISE Soil Test Summary 2024 Minnesota, North Dakota South Dakota, Manitoba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Agvise IT</cp:lastModifiedBy>
  <cp:revision>28</cp:revision>
  <cp:lastPrinted>2018-11-19T15:52:48Z</cp:lastPrinted>
  <dcterms:created xsi:type="dcterms:W3CDTF">2018-11-19T15:33:15Z</dcterms:created>
  <dcterms:modified xsi:type="dcterms:W3CDTF">2024-11-25T22:45:09Z</dcterms:modified>
</cp:coreProperties>
</file>