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2"/>
  </p:notesMasterIdLst>
  <p:sldIdLst>
    <p:sldId id="312" r:id="rId3"/>
    <p:sldId id="257" r:id="rId4"/>
    <p:sldId id="258" r:id="rId5"/>
    <p:sldId id="259" r:id="rId6"/>
    <p:sldId id="263" r:id="rId7"/>
    <p:sldId id="262" r:id="rId8"/>
    <p:sldId id="266" r:id="rId9"/>
    <p:sldId id="265" r:id="rId10"/>
    <p:sldId id="276" r:id="rId11"/>
    <p:sldId id="275" r:id="rId12"/>
    <p:sldId id="314" r:id="rId13"/>
    <p:sldId id="315" r:id="rId14"/>
    <p:sldId id="317" r:id="rId15"/>
    <p:sldId id="287" r:id="rId16"/>
    <p:sldId id="303" r:id="rId17"/>
    <p:sldId id="318" r:id="rId18"/>
    <p:sldId id="288" r:id="rId19"/>
    <p:sldId id="319" r:id="rId20"/>
    <p:sldId id="290" r:id="rId21"/>
    <p:sldId id="295" r:id="rId22"/>
    <p:sldId id="291" r:id="rId23"/>
    <p:sldId id="289" r:id="rId24"/>
    <p:sldId id="293" r:id="rId25"/>
    <p:sldId id="296" r:id="rId26"/>
    <p:sldId id="297" r:id="rId27"/>
    <p:sldId id="298" r:id="rId28"/>
    <p:sldId id="294" r:id="rId29"/>
    <p:sldId id="299" r:id="rId30"/>
    <p:sldId id="302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6340" autoAdjust="0"/>
  </p:normalViewPr>
  <p:slideViewPr>
    <p:cSldViewPr snapToGrid="0">
      <p:cViewPr varScale="1">
        <p:scale>
          <a:sx n="110" d="100"/>
          <a:sy n="110" d="100"/>
        </p:scale>
        <p:origin x="1428" y="96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AGVISE Soil Test Summary 2023</a:t>
            </a:r>
            <a:br>
              <a:rPr lang="en-US" sz="4000" dirty="0"/>
            </a:br>
            <a:r>
              <a:rPr lang="en-US" sz="4000" dirty="0"/>
              <a:t>Montana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C97BC-A6DC-D2F3-202B-6EE0C2101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212549-7859-477C-9BFD-B81CFDDB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98B56-516B-8227-1ACF-ED9F05DC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3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B002D9-FE6E-4FFF-86C2-ED6F0476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13C9B-86BA-325A-B747-8E990EE82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3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F5C39-D18A-4E0B-BE79-74D7398E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29BED-0F52-2C3C-6F72-061A9D569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07A82-3BBB-C695-5E78-130BFDE3D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716E5-51C8-43E7-9923-A8C33ABE9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C30A7-6FE1-41D7-9575-1160DBC1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8C749-FAC1-354E-3F93-D2F542A37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2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78D2B-9BFD-E065-591A-69EE7356B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B18BB-DAB7-458C-BB0D-A592397A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0F71A-47F6-09E5-EB21-7A9F3C03E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00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8E8AB-C023-39B6-3B84-3EDE76E8C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6DDAE-ACC2-5607-EE7F-927BDA62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DC4FB-CBB1-1C72-FEC4-F297E6990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1F562-FC4C-91D0-6C9F-AB8509A7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CC168-5572-6B4C-53D6-5A9F1B07F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10011-7739-F745-C8E4-389335539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0195A-9F19-B79F-1BEC-6308AC7D9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C58B3-DA0C-C9B7-EBAA-52478AE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1968B-9CB1-362D-75B1-593FFD9C8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4352F-0E68-8DB0-174B-86B094832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576B0-8257-355B-2456-252DE9A37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73B8C-2DE1-4CA2-8D46-42BA3DED8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E882B-7759-C398-35BB-45AE19E49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98D7-F8B1-92E7-DA87-E882770EE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4074A-AACE-0957-8B29-A53D5C806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1F837-F2BA-80B8-B901-3938BDC51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E3B83-DFD1-5482-2CE7-F11E125C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E0E76-CD04-C7FB-3CDC-04F0FDDC5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74CEA-5D9D-92AB-E350-FBA5E6A65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437</TotalTime>
  <Words>50</Words>
  <Application>Microsoft Office PowerPoint</Application>
  <PresentationFormat>On-screen Show (4:3)</PresentationFormat>
  <Paragraphs>31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AGVISE Theme</vt:lpstr>
      <vt:lpstr>1_Office Theme</vt:lpstr>
      <vt:lpstr>AGVISE Soil Test Summary 2023 Montana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John Breker</cp:lastModifiedBy>
  <cp:revision>31</cp:revision>
  <cp:lastPrinted>2018-11-19T15:52:48Z</cp:lastPrinted>
  <dcterms:created xsi:type="dcterms:W3CDTF">2018-11-19T15:33:15Z</dcterms:created>
  <dcterms:modified xsi:type="dcterms:W3CDTF">2023-11-22T17:00:45Z</dcterms:modified>
</cp:coreProperties>
</file>