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2" r:id="rId2"/>
  </p:sldMasterIdLst>
  <p:notesMasterIdLst>
    <p:notesMasterId r:id="rId43"/>
  </p:notesMasterIdLst>
  <p:sldIdLst>
    <p:sldId id="312" r:id="rId3"/>
    <p:sldId id="257" r:id="rId4"/>
    <p:sldId id="258" r:id="rId5"/>
    <p:sldId id="259" r:id="rId6"/>
    <p:sldId id="262" r:id="rId7"/>
    <p:sldId id="263" r:id="rId8"/>
    <p:sldId id="265" r:id="rId9"/>
    <p:sldId id="266" r:id="rId10"/>
    <p:sldId id="319" r:id="rId11"/>
    <p:sldId id="320" r:id="rId12"/>
    <p:sldId id="322" r:id="rId13"/>
    <p:sldId id="270" r:id="rId14"/>
    <p:sldId id="269" r:id="rId15"/>
    <p:sldId id="276" r:id="rId16"/>
    <p:sldId id="275" r:id="rId17"/>
    <p:sldId id="317" r:id="rId18"/>
    <p:sldId id="318" r:id="rId19"/>
    <p:sldId id="279" r:id="rId20"/>
    <p:sldId id="281" r:id="rId21"/>
    <p:sldId id="280" r:id="rId22"/>
    <p:sldId id="282" r:id="rId23"/>
    <p:sldId id="285" r:id="rId24"/>
    <p:sldId id="284" r:id="rId25"/>
    <p:sldId id="286" r:id="rId26"/>
    <p:sldId id="287" r:id="rId27"/>
    <p:sldId id="303" r:id="rId28"/>
    <p:sldId id="313" r:id="rId29"/>
    <p:sldId id="288" r:id="rId30"/>
    <p:sldId id="316" r:id="rId31"/>
    <p:sldId id="290" r:id="rId32"/>
    <p:sldId id="295" r:id="rId33"/>
    <p:sldId id="291" r:id="rId34"/>
    <p:sldId id="289" r:id="rId35"/>
    <p:sldId id="293" r:id="rId36"/>
    <p:sldId id="296" r:id="rId37"/>
    <p:sldId id="297" r:id="rId38"/>
    <p:sldId id="298" r:id="rId39"/>
    <p:sldId id="294" r:id="rId40"/>
    <p:sldId id="299" r:id="rId41"/>
    <p:sldId id="302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9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19" autoAdjust="0"/>
    <p:restoredTop sz="96340" autoAdjust="0"/>
  </p:normalViewPr>
  <p:slideViewPr>
    <p:cSldViewPr snapToGrid="0">
      <p:cViewPr varScale="1">
        <p:scale>
          <a:sx n="110" d="100"/>
          <a:sy n="110" d="100"/>
        </p:scale>
        <p:origin x="1500" y="96"/>
      </p:cViewPr>
      <p:guideLst>
        <p:guide orient="horz" pos="37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5CA1-14B3-4094-98E5-AEFDE58E0CB9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A3A58-D063-4FB3-BEE4-73399EB3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3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E755-CEC0-401C-BCB8-9911AD42C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A16B7-F193-4152-9A9E-83437987A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17DC3-5DE9-48AA-8D3A-95408223C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B6B16-7EE4-444B-8C2B-ECF7593BEC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8DB1B-6573-4CE5-A438-E11444B7E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A894D-40F8-432E-B3A0-605D5ED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775976-729C-4E51-B05B-1A410BE7C0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839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B44B-B324-41C6-B7B8-14DC751E0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7CD034-4246-45EB-A984-835C2765CD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0CD961-E8F8-4C64-AFFE-30B2B35A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E751B2-FFAA-4F87-A09E-FD8E7FE7AC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27F1A-3EB6-4055-B635-02536A18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7614-A4C5-4305-90D7-3FEEC641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986BC-0292-4630-9CC3-9B5ECB7F7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52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5CCF79-008E-46F0-8E03-A59B4389B4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5A678D-40E4-4E12-A72C-1E4EAD4626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09BC1-BC65-4146-8932-4652EF23C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6E0CC-DF45-4666-B941-A79F3416F96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1BBEC-B6C5-4A89-BBF3-A70004E8C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76BF2-E2EF-4C19-B693-A34EA98CB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43847-C3A7-4968-AA97-57CB3F0EDB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236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34707F-679E-4B96-A5F1-8D6B25E400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5E5E-F474-4173-B550-4F0ADC4A30EE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5BEFA4-2A0D-474C-BC51-85FB606DC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C112B08-1BFF-472B-A685-CA6FA4863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25FFB-0638-4D34-B987-EED32F5AE0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920907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372FC-4301-4BD2-9CEA-C66177691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532D48-DDE9-46CD-B6B4-C76AF446E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40D2F-2948-4A58-BBAF-728DC05CB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44203-6568-4278-B598-34D5FAC7993B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86A47-7587-4F09-B88B-D76A7AD85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FA694B-727E-49AD-B8B3-6DD415CEF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65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0F40-F2D0-4F37-8489-70BCBC127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4CF4-32DE-43E7-BD3B-B07E44278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6AAE5-BC07-4F99-A936-8067B673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C029-84BC-4999-9E04-3BE02C7BD69B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0658-CBD5-456A-B113-E67C71574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DAA3-A754-4620-95A2-335268E83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6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6356-67D0-432A-94C3-5DA6A5F25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B0D923-0967-4E84-BDBD-E7CD3AD40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EE75AF-EBF1-4793-9A4C-C7AAEF209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D351C-D35E-4022-B084-D31C7D19FF2C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A480D-5935-42E7-898D-F1F4B6BA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C0D8BB-2371-4DCC-92E8-A0D5BBAF2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695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A621B-D13E-4A30-A914-4A4425D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990-A062-4739-A1A8-E0404DAD12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3FB24E-512A-415F-8CD1-AC190AE2B5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96A643-5E00-463E-B47A-4F20957A3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77567-5A3E-436A-A9B7-E84306F6A3D0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821AB-329E-4999-988D-E8A9F0CF3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B7E86F-2E93-40D9-AE94-EBB18EF75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50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EA25-C1C4-4EE6-A40C-75BDB516B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65C05-B87F-4C4A-8FAD-4D436DC25C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AE4F8-CF26-49F0-B30B-793702C83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2C09C-202D-4FC9-97A1-DDDB795042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6584BE-0643-441D-9258-CA1587325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5F135-24AF-49DA-9720-B10299060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6B2FD-D737-4111-90A6-9952EF573D25}" type="datetime1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58B35F-DAEC-4FE7-BE78-F1CE0626A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9AC720-0278-4269-B91C-FF2335987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3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3FF33-9B3B-4D2D-AC20-5886633A5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3261F-861C-4B25-9917-B5FB3DC9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3E13-645A-48AF-95BB-1D4F40D55A41}" type="datetime1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84B993-5415-4EB0-B0E4-BEAEF63B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92A7D-10E2-4784-A445-AE2B86ACD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90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F464A-68B9-4BEA-A0B9-E43DB531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4DF3-0308-449E-B67C-93E8D738A7BE}" type="datetime1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7E2108-F2B3-4566-A19C-00138D5D4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CE9B8-B99D-44CA-8FE2-61AFEEEF9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EEFDB-1D5F-4662-8FA5-46581C6E2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A8F77-EFDC-4DFB-A915-AB51F0204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D1FF5-EBD1-4EDD-ABCE-B341FEC9F1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696" y="6376682"/>
            <a:ext cx="2057400" cy="365125"/>
          </a:xfrm>
        </p:spPr>
        <p:txBody>
          <a:bodyPr/>
          <a:lstStyle/>
          <a:p>
            <a:pPr>
              <a:defRPr/>
            </a:pPr>
            <a:fld id="{8EEC9469-DB4F-4389-9BD4-95A339046B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B9D76-D2DF-4E5D-8D78-9663B31C5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1594" y="6376682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C2D6A-63B5-4A35-9C18-20B434BCC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3192" y="6363128"/>
            <a:ext cx="666181" cy="365125"/>
          </a:xfrm>
        </p:spPr>
        <p:txBody>
          <a:bodyPr/>
          <a:lstStyle/>
          <a:p>
            <a:pPr>
              <a:defRPr/>
            </a:pPr>
            <a:fld id="{DDE4C658-17BF-4668-842E-3F8A6E26877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97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7107A-422B-49C7-85C4-E882839DB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5CDF7A-51B1-4D79-9D5C-AC7202EAF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21AEF-6E97-4945-BF02-B32E1FAB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8DB2B-FEAB-4A56-AD65-872E8F4A3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49CF-D732-496C-91F7-66038C5F8C30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EFD02-A272-4E36-AC7C-F13E79AB4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9AC7C-BF2D-4B9B-ADB7-776DABDA0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009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DD993-EBF6-450D-831F-792E4D61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D89BB9-E811-4139-AB22-0F1710905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AF7EF6-76C1-4E2B-AA43-785A945FFE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D1D4-3E8D-4350-92E0-BC470FAB7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69E4-1A99-419C-8DE8-B724E8888F4E}" type="datetime1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C1B2D-BA46-4463-8DEE-70121B36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CFFE0-4703-4982-A776-C1EFA638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258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6C14C-9AEC-4FDB-B555-B16923D8E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C3E16-260D-4CB6-980D-BD686D343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008A7-DF81-4F44-A506-D1B35E46E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63F1F-5292-4241-B7EA-9C91FEB40739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5843D4-4567-41E0-ADF7-E68A793B1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7E75F1-D689-4498-B5F7-7B3BDD058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837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A982A6-ADEA-4A20-BF06-4811E6BB26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BCBC-59E5-421E-8543-EC9556745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6BFBC-A0C2-49DC-9224-71C532707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7D79-770B-4F9F-9ABA-65344288792A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3D136-801E-4620-BEA4-CF3E0D10B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E0602-70D7-4DD6-BA67-D1AC7D6C6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3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79B55-A0A4-4884-BD7C-63EB28133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74264-104D-49E6-9B1B-DB8D8E843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16A9F-CB3B-4CB7-BBCF-D5A1BF16A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EDBD7-F5F9-445E-A738-209762D3AB6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525F9-2B72-4B27-A738-C133513CF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4F27-016B-4A86-A71F-1679E3241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AC8BB9-827E-4BBF-A824-1502705341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38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3131-E65A-4DA1-B00A-CAB9D6751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B488A-1817-4A63-BDA7-E70D381E2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A9C8AD-5934-463A-9059-2B9961F80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2F45E-8193-47D3-8644-BB9D5C0C8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FBDA10-2709-452D-AB9B-932E8CDA9D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AC7693-5853-412E-BAF5-23BD9570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08E9B-E683-4449-9B03-4E0A9858A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AFEB7F-DF7E-4213-8549-864CC96B10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3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A16C6-22A6-4227-9522-D597689C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5CACE-C44F-49D3-819B-C61F347CD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DE3FE6-42F3-4BE7-A918-461BF66AF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C35495-8357-4B5E-A5CA-3EC4A8949B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08C4DC-3DBF-48B3-AC3C-A758517ED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82094-6424-481C-A4C7-CA40D909D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11E57F-406F-4B2A-B710-54E2CC832E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9738C0-DD5E-4591-A72A-FF1418665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8EFC48-81B2-4B90-A4F0-BE8B8AF99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729CA-E7E6-47EC-BB05-8ABB60F1819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2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400F7-584A-4414-9EBD-54684EF2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0069BC-AC5E-47F6-AB5E-8736F003F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DDF3DB-EF6D-4310-89E2-B1900909398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C3E3C-8FF4-4BEC-A28C-C66ECC14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B50B4E-D921-4583-9CC1-CF3F8FCE6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FC0503-D828-4CF1-91DD-C11ABC60326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2E0694-EB3A-47E1-8D55-14CAF0AB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3EC4DB-02FA-48F8-9E5F-8542ED0A24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B8B8A2-B33D-4D0E-8397-951185E30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50FAD-E637-4D4A-B2B0-0E1513FB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2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3F286-D882-4A4C-9F72-87AD00A7C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BCF5-C149-4EE7-BF74-AACC28955A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53BF4-BB2A-44CA-8B43-D3CD72880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BF67C2-7625-47C0-B4BD-7F4DDD87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6D0CF-5B85-4F89-9C94-4D364FE4A5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06F57-1066-4760-94CC-DBE3EBECF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09F46-9E8E-4847-8BA2-CE8C72519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B37154-182F-42AE-A0EB-93ACF478FC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62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CFE1E-AB86-41CD-993C-38203FA99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B3E701-9DA0-4BF1-9960-C61E4AA589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C8AD82-A791-4560-B245-2367D4B536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8D4B8B-3772-4442-9C33-CA1DB818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EF5522-619A-43CA-A2D6-2F55E5B5DA5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94F4D-FF57-4AD9-86F4-976BE7EFE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3E86C-D06E-4C39-A148-B54347DF8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DEB085-39BD-48E7-A943-7F70A0763C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5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B4207D-E5D1-4005-8F1D-3587C4DD5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4058"/>
            <a:ext cx="7886700" cy="1149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F0E4E3-E69A-4051-8125-3C5B8721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87606"/>
            <a:ext cx="7886700" cy="4689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B24AD-F51A-4EA1-B724-9868D9709B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61649" y="636312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452BC76-54FC-484F-B98C-7075108EB0E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11/21/2023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CACCA-162E-4406-ACE5-9342C6292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4137" y="6380252"/>
            <a:ext cx="6661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1ADEDF0-C27F-4188-ABB1-FE5A7E9D4C4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599F7-7C99-471B-8215-458775C3390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068BBA8-0514-45E1-9BFD-72F919F253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93543" y="636312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8457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4152E6-BC02-407B-9C8F-756E90F1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239F2-ADBA-4E43-B050-6545F3F59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CAACA-0466-4F01-8745-A30C904FC6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52F28-6195-4165-AD16-EC532DC07333}" type="datetime1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E09A0-2A0B-4116-B999-858364482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8D3CB-9528-4988-A838-3F3E1AA4E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1562-10DA-4064-AD97-B789EED787C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89B75-3A53-4275-A518-885FBFBE9E6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878"/>
            <a:ext cx="2084998" cy="76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5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ECA7F-2FDA-4DC2-855F-416F23805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AGVISE Soil Test Summary 2023</a:t>
            </a:r>
            <a:br>
              <a:rPr lang="en-US" sz="4000" dirty="0"/>
            </a:br>
            <a:r>
              <a:rPr lang="en-US" sz="4000" dirty="0"/>
              <a:t>Manitoba, Saskatchewan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3110F-0B5E-40FE-8F71-AB75781774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Regional summary of residual soil nitrate after major crops and soil test nutrient levels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D9A9165-F34A-4CB9-B55E-FFC3D1719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67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495934-B809-4817-8ECC-C6308FCB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A29242-CD56-0D72-4C89-5B5373F5C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96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963A4B-87B3-4B04-89E3-51C43C01A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F8DF4-379F-C068-DE70-1CDBD3A55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966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76FC71-368C-4C4E-9DCF-08B189FD9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7648B-DEFC-BF58-AC5D-79E6F4ECE9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3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99141F-7BEE-4756-9F98-11FB3465B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7F8DF-D50E-D978-33EA-1A026906C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0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529EA6-F15B-415B-9797-1F52F4D4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09737E-1FB5-C336-9553-7BF76F5E4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37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9BF9B0-A931-49F7-AF0A-8E6D02C3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C44C49-2E22-D22D-89A0-E415DA761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6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6948A5-0A0F-4F0F-98D2-C5CD70AB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18E490-8104-047A-3204-3173445516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580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275DEB-C870-4FE0-AB55-B2E3EF4E6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D088E-BC89-004E-09E9-1931B509D8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89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1EFD70-BD18-417C-BDB9-0AF5A1B6E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CB6132-67E9-7C90-606B-B771E5969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67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94B3BB-7DE4-4F3C-913E-1C4FDA8D2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7EB1EB-950B-6F7F-7BBD-B1B62E486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9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4329FD-2CBF-4216-A0BB-67941F8B2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76DDAE-ACC2-5607-EE7F-927BDA629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3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23E57-D733-426B-8277-2D308569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9017EF-44F3-EAED-11D3-34F81407B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5675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49BD58-6C95-407F-A3FD-B1E29BEE4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54EF82-3156-A892-B1D2-5E37875B1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8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C717C2-B754-4EEE-9EC6-96344F05D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0D8A58-2027-DF07-9BF2-8950A556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0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C69C7D-5F22-4B44-B427-6399E578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A0CBA-3DDF-6C87-FF56-B8695847A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9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8EAE77-5271-43F5-88BC-0E1C5ACE8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1B6B32-EF74-2939-8860-C1452B076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155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9B88C6-BE3B-4795-B831-19F521C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89A1C-D580-3F8C-78FC-719F64D103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8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858B3A-909D-4173-A54C-A6A2959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71D48A-25F6-3154-A009-AE183016F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494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6968DA-7EB8-4350-B70C-8A71837F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5ED068-E6EC-B72E-3FF4-A196F59EE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5EB99-CBD2-452D-A6FB-A24F600C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F39DF-26AD-B669-6CBF-3F52A92CA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03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610F07-152B-416B-9EDD-ED96AAD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7A4F62-C9F3-63ED-575B-0C566719AC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296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05627-78FB-4A14-AFAB-DAE4EF23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E882B-7759-C398-35BB-45AE19E49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56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4919B-2FDD-4C93-AB91-A321E2079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59698-22DD-8DFA-FD50-9A57C4C21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37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345B7C-C0B3-4BF4-A138-7C693DD4C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A9B0C6-2749-D181-D389-0BA318CE7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085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01F206-05BB-46C2-A9AD-A26A0264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F51F97-0EC7-7B02-6F08-A49C97DAB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621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39D50F-D66B-4CCC-AFBF-8853AF4FA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03B627-C5A8-2A5B-5360-D6BF1810A9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411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B8403-5CC5-43A2-BCC0-9C1CC3410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42E9AD-5CD6-41E7-E2D6-890CFCA4E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58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1C5418-9D9F-4450-AFE9-AA9DE546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2EBC8-61A9-7354-B830-6E100A29D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331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0C7B42-87E7-466A-864A-A58648DFD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A027A-6D84-5F9F-50F9-04C9A0680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3132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AD1C6-C90F-494B-8CE4-D9C2B2843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E0A701-27D7-85F9-7B5F-58DC7372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0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F08883-722D-4F84-AA95-31790E9F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191FA3-01ED-BEA0-0561-A4B443539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012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BC7CFC-21BE-4077-A866-5B66C071E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1AFB4-152E-38B9-A15C-158334E6C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5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6FBB79-D4AB-457D-9697-0861647E1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FB939C-BE8A-75E3-391E-B959ED673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777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90BB3D-DD07-4B8F-89A0-DA3CC4F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45ACE2-C811-4345-9786-7C1D9DD58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01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A80CE3-9F2D-4214-A1F7-F2831D3A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0C4472-048A-CCC0-AC8B-0D06E35C0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384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661CF0-7ADB-4D55-8D39-CF3F447C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848D9C-B9C1-5020-57BC-E635E6440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4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F80606-2A5F-4511-AF70-2BEC76F24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79E369-0A29-43E6-F2D3-2475EF721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03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F44E074-5526-4A72-8A9A-BCABDCE2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B1D62-5742-900E-9188-E81AFD7695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10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639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B7B063-579D-4B11-904D-F1991F939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3C41C-FB7A-4530-94EB-8DAD8CE36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1C3287-76CA-D492-F82C-1C93EF73FD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" y="259068"/>
            <a:ext cx="8229617" cy="57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386"/>
      </p:ext>
    </p:extLst>
  </p:cSld>
  <p:clrMapOvr>
    <a:masterClrMapping/>
  </p:clrMapOvr>
</p:sld>
</file>

<file path=ppt/theme/theme1.xml><?xml version="1.0" encoding="utf-8"?>
<a:theme xmlns:a="http://schemas.openxmlformats.org/drawingml/2006/main" name="AGVISE Theme">
  <a:themeElements>
    <a:clrScheme name="AGVISE Color">
      <a:dk1>
        <a:srgbClr val="000000"/>
      </a:dk1>
      <a:lt1>
        <a:srgbClr val="FFFFFF"/>
      </a:lt1>
      <a:dk2>
        <a:srgbClr val="455F51"/>
      </a:dk2>
      <a:lt2>
        <a:srgbClr val="FFFFFF"/>
      </a:lt2>
      <a:accent1>
        <a:srgbClr val="0072B2"/>
      </a:accent1>
      <a:accent2>
        <a:srgbClr val="E69F00"/>
      </a:accent2>
      <a:accent3>
        <a:srgbClr val="009E73"/>
      </a:accent3>
      <a:accent4>
        <a:srgbClr val="D55E00"/>
      </a:accent4>
      <a:accent5>
        <a:srgbClr val="56B4E9"/>
      </a:accent5>
      <a:accent6>
        <a:srgbClr val="F0E442"/>
      </a:accent6>
      <a:hlink>
        <a:srgbClr val="008457"/>
      </a:hlink>
      <a:folHlink>
        <a:srgbClr val="A0481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6A68D51C-B9DF-4035-B3EF-FCD894EC4E96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0E7D260-DBFB-4669-B59F-F04CC38EAE21}" vid="{2F6B7D2A-E2E8-4AE7-982A-6ACA2D567E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AGVISE Template</Template>
  <TotalTime>490</TotalTime>
  <Words>63</Words>
  <Application>Microsoft Office PowerPoint</Application>
  <PresentationFormat>On-screen Show (4:3)</PresentationFormat>
  <Paragraphs>42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AGVISE Theme</vt:lpstr>
      <vt:lpstr>1_Office Theme</vt:lpstr>
      <vt:lpstr>AGVISE Soil Test Summary 2023 Manitoba, Saskatchewan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AGVISE Soil Test Summary 2018</dc:title>
  <dc:creator>John Breker</dc:creator>
  <cp:lastModifiedBy>John Breker</cp:lastModifiedBy>
  <cp:revision>27</cp:revision>
  <cp:lastPrinted>2018-11-19T15:52:48Z</cp:lastPrinted>
  <dcterms:created xsi:type="dcterms:W3CDTF">2018-11-19T15:33:15Z</dcterms:created>
  <dcterms:modified xsi:type="dcterms:W3CDTF">2023-11-21T23:03:14Z</dcterms:modified>
</cp:coreProperties>
</file>