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50"/>
  </p:notesMasterIdLst>
  <p:sldIdLst>
    <p:sldId id="312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319" r:id="rId12"/>
    <p:sldId id="320" r:id="rId13"/>
    <p:sldId id="267" r:id="rId14"/>
    <p:sldId id="270" r:id="rId15"/>
    <p:sldId id="269" r:id="rId16"/>
    <p:sldId id="276" r:id="rId17"/>
    <p:sldId id="275" r:id="rId18"/>
    <p:sldId id="317" r:id="rId19"/>
    <p:sldId id="318" r:id="rId20"/>
    <p:sldId id="274" r:id="rId21"/>
    <p:sldId id="273" r:id="rId22"/>
    <p:sldId id="278" r:id="rId23"/>
    <p:sldId id="277" r:id="rId24"/>
    <p:sldId id="279" r:id="rId25"/>
    <p:sldId id="281" r:id="rId26"/>
    <p:sldId id="280" r:id="rId27"/>
    <p:sldId id="282" r:id="rId28"/>
    <p:sldId id="285" r:id="rId29"/>
    <p:sldId id="284" r:id="rId30"/>
    <p:sldId id="272" r:id="rId31"/>
    <p:sldId id="271" r:id="rId32"/>
    <p:sldId id="286" r:id="rId33"/>
    <p:sldId id="287" r:id="rId34"/>
    <p:sldId id="303" r:id="rId35"/>
    <p:sldId id="313" r:id="rId36"/>
    <p:sldId id="316" r:id="rId37"/>
    <p:sldId id="288" r:id="rId38"/>
    <p:sldId id="290" r:id="rId39"/>
    <p:sldId id="295" r:id="rId40"/>
    <p:sldId id="291" r:id="rId41"/>
    <p:sldId id="289" r:id="rId42"/>
    <p:sldId id="293" r:id="rId43"/>
    <p:sldId id="296" r:id="rId44"/>
    <p:sldId id="297" r:id="rId45"/>
    <p:sldId id="298" r:id="rId46"/>
    <p:sldId id="294" r:id="rId47"/>
    <p:sldId id="299" r:id="rId48"/>
    <p:sldId id="302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2023</a:t>
            </a:r>
            <a:br>
              <a:rPr lang="en-US" sz="4000" dirty="0"/>
            </a:br>
            <a:r>
              <a:rPr lang="en-US" sz="4000" dirty="0"/>
              <a:t>Minnesota, North Dakota</a:t>
            </a:r>
            <a:br>
              <a:rPr lang="en-US" sz="4000" dirty="0"/>
            </a:br>
            <a:r>
              <a:rPr lang="en-US" sz="4000" dirty="0"/>
              <a:t>South Dakota, Manitoba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514FA-55AF-75D9-1EB7-1FAAF5C9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A680B-0DD0-96E2-DA42-7E512D8B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330920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6564-22E1-4B81-9099-BD858C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702BE-D33E-5E3C-D8EE-2FE33E3D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75CF2-64AE-99F3-E98E-61CBF4C5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BBA22-698E-3E70-FEFC-29C0DCF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C4DBA-4A11-D5ED-E3B0-9B124440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531DD-315D-72D6-3817-6EBD53D5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260E1-52BF-5243-85E9-B2766DFF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3BD93-E766-2DDF-CA1C-582E38E6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F2B60-EE07-4C8A-84D1-906700F5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85C13-31C6-A34A-BFA9-E626047D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6DDAE-ACC2-5607-EE7F-927BDA62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AECB8-E9AC-44FB-B5B5-F997C9A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B51F9-5825-E061-01FF-DF5B97B14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A8B9F-B072-4C44-BBCF-AD897246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BF0CB-9D02-69BC-CF65-5638CBCF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A1D6F-EFC2-426D-9CF5-6BF9E42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4D3E5-A72D-E5E8-94E0-AC319BF6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518A8-A0C9-3C5E-483A-C08AB446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7CFBD-5092-5927-0FA0-520AE3A5B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7F2FD-77E8-4E34-FB84-82D54E71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5BF38-8D11-FCFA-7DD1-72A02953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BC962-2450-FA00-DDA2-6DEEB42B7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E6363-1484-1446-92A6-83FBF8F1F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EE9F-5922-48B7-8F5D-CDCD5A2F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572FC-C795-902E-9B3D-80CC9FEF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E882B-7759-C398-35BB-45AE19E4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35D1C-E7A1-4A8E-A424-71C1D65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B7270-66AC-EDFB-23B7-B7EE2E5C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7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E34AA-941B-176B-EE1C-517F94D1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5B27-196F-7E7F-F40C-AD628B80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BA7A7-F0F3-760C-B5E9-999F6204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70DCA-5569-0554-8A80-5F8A529B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15680-8B20-9E15-3C18-812A58CB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DB4F-ED54-F88B-6F8E-02C06D2E5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25293-C89E-37BF-2CF5-4AEAA628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1FB7C-6C65-BE02-FEE0-434548BF4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6AE50-D05A-FC04-86F3-17452C45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B308B-8518-12BD-BBBB-F0D9C41F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C2EEC-77AE-55DF-E15B-3BBDC0A0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866D-CDF7-6155-74E5-64059DD8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48955-A86F-A658-F6FD-1DA59010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A4D30-6A73-FC6C-57B3-463CA084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1E28D-29A6-7739-BC46-367A1048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FBF5C-D54E-5D7B-70E3-9EC388B7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B8F0E-4267-21B6-A51C-A9183CA5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FEF7D-BEE4-4F31-92DA-F6D2CCBE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99EE6-9A2C-002C-9347-12C47DE3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68183-CCE7-2D2B-1048-7B752C7FD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D4167-C22B-4E1C-AFFF-8BCD19D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D5B3E-AC4E-E95B-1973-31A82E05A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B1211-A443-ED57-7012-45E45AFB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3E23E-AFA7-D029-6AD0-AB47F1EF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480</TotalTime>
  <Words>76</Words>
  <Application>Microsoft Office PowerPoint</Application>
  <PresentationFormat>On-screen Show (4:3)</PresentationFormat>
  <Paragraphs>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AGVISE Theme</vt:lpstr>
      <vt:lpstr>1_Office Theme</vt:lpstr>
      <vt:lpstr>AGVISE Soil Test Summary 2023 Minnesota, North Dakota South Dakota, Manitoba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26</cp:revision>
  <cp:lastPrinted>2018-11-19T15:52:48Z</cp:lastPrinted>
  <dcterms:created xsi:type="dcterms:W3CDTF">2018-11-19T15:33:15Z</dcterms:created>
  <dcterms:modified xsi:type="dcterms:W3CDTF">2023-11-20T22:35:51Z</dcterms:modified>
</cp:coreProperties>
</file>