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4"/>
  </p:notesMasterIdLst>
  <p:sldIdLst>
    <p:sldId id="312" r:id="rId3"/>
    <p:sldId id="320" r:id="rId4"/>
    <p:sldId id="321" r:id="rId5"/>
    <p:sldId id="259" r:id="rId6"/>
    <p:sldId id="263" r:id="rId7"/>
    <p:sldId id="262" r:id="rId8"/>
    <p:sldId id="266" r:id="rId9"/>
    <p:sldId id="265" r:id="rId10"/>
    <p:sldId id="276" r:id="rId11"/>
    <p:sldId id="275" r:id="rId12"/>
    <p:sldId id="314" r:id="rId13"/>
    <p:sldId id="315" r:id="rId14"/>
    <p:sldId id="286" r:id="rId15"/>
    <p:sldId id="316" r:id="rId16"/>
    <p:sldId id="317" r:id="rId17"/>
    <p:sldId id="287" r:id="rId18"/>
    <p:sldId id="303" r:id="rId19"/>
    <p:sldId id="318" r:id="rId20"/>
    <p:sldId id="288" r:id="rId21"/>
    <p:sldId id="319" r:id="rId22"/>
    <p:sldId id="290" r:id="rId23"/>
    <p:sldId id="295" r:id="rId24"/>
    <p:sldId id="291" r:id="rId25"/>
    <p:sldId id="289" r:id="rId26"/>
    <p:sldId id="293" r:id="rId27"/>
    <p:sldId id="296" r:id="rId28"/>
    <p:sldId id="297" r:id="rId29"/>
    <p:sldId id="298" r:id="rId30"/>
    <p:sldId id="294" r:id="rId31"/>
    <p:sldId id="299" r:id="rId32"/>
    <p:sldId id="302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102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2022</a:t>
            </a:r>
            <a:br>
              <a:rPr lang="en-US" sz="4000" dirty="0"/>
            </a:br>
            <a:r>
              <a:rPr lang="en-US" sz="4000" dirty="0"/>
              <a:t>Montana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21E6D-0BB5-C2D9-206A-3F955FF6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12549-7859-477C-9BFD-B81CFDDB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FBE88-CA0D-7D09-C51C-5262625C2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002D9-FE6E-4FFF-86C2-ED6F047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D7F7B-F55F-FACF-9A59-3D85C133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3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7D44C-C19E-589B-4680-9C8D4659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8E366-F2B5-4618-9619-2DD85F3F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2984C-83EB-1913-3073-990ACB09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F5C39-D18A-4E0B-BE79-74D7398E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83BDF-E683-4918-4C2D-76B2280C9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6D465-6B78-054C-EBBB-59D4CAE91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896DC-B9AE-9727-3028-A8006AF7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C30A7-6FE1-41D7-9575-1160DBC1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83227-DA61-5EA2-F6BC-5C9DDAD18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218A5-1B76-2551-87AB-FDF69E85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0EE57-3043-0E74-6AC5-25C0004C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B18BB-DAB7-458C-BB0D-A592397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06D92-81D4-F80F-C4F9-900826BA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68CD2-42A4-F4D6-038D-C1B779DE4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9A55E-984D-9B10-50A1-227C024B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7FD63-F3DF-D931-AF95-6CFB8DEA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58B22-4A57-3366-BFB4-F86F7961B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12418-F531-2B24-7540-6CE004A8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D666E-6E75-C688-C9FB-5519E868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F36ED-B82B-7A99-DDFE-32B09C91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C768A-494D-0C49-1A7B-659B8CDE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13BB6-A475-699E-A127-18549D6D3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E4932-C106-BABF-DBB5-EE358FB4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99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F6EA5-97DF-5984-CDFE-8FFC3E91B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73B8C-2DE1-4CA2-8D46-42BA3DED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5BEAE-DC34-3944-260B-A9405FB6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FBE21-E89A-C029-840A-03495158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16C05-7547-6383-80DA-F5B44D22D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6368E-5790-8088-907E-4EC0C3C27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58379-93CC-E4E6-7C0C-57FBEBF2B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C8A72-7272-E0D0-5D29-CE88162B7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364</TotalTime>
  <Words>52</Words>
  <Application>Microsoft Office PowerPoint</Application>
  <PresentationFormat>On-screen Show (4:3)</PresentationFormat>
  <Paragraphs>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AGVISE Theme</vt:lpstr>
      <vt:lpstr>1_Office Theme</vt:lpstr>
      <vt:lpstr>AGVISE Soil Test Summary 2022 Montana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Corey Agvise</cp:lastModifiedBy>
  <cp:revision>27</cp:revision>
  <cp:lastPrinted>2018-11-19T15:52:48Z</cp:lastPrinted>
  <dcterms:created xsi:type="dcterms:W3CDTF">2018-11-19T15:33:15Z</dcterms:created>
  <dcterms:modified xsi:type="dcterms:W3CDTF">2022-12-05T22:52:30Z</dcterms:modified>
</cp:coreProperties>
</file>