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3"/>
  </p:notesMasterIdLst>
  <p:sldIdLst>
    <p:sldId id="312" r:id="rId3"/>
    <p:sldId id="258" r:id="rId4"/>
    <p:sldId id="257" r:id="rId5"/>
    <p:sldId id="259" r:id="rId6"/>
    <p:sldId id="262" r:id="rId7"/>
    <p:sldId id="263" r:id="rId8"/>
    <p:sldId id="265" r:id="rId9"/>
    <p:sldId id="266" r:id="rId10"/>
    <p:sldId id="319" r:id="rId11"/>
    <p:sldId id="320" r:id="rId12"/>
    <p:sldId id="322" r:id="rId13"/>
    <p:sldId id="270" r:id="rId14"/>
    <p:sldId id="269" r:id="rId15"/>
    <p:sldId id="276" r:id="rId16"/>
    <p:sldId id="275" r:id="rId17"/>
    <p:sldId id="317" r:id="rId18"/>
    <p:sldId id="318" r:id="rId19"/>
    <p:sldId id="279" r:id="rId20"/>
    <p:sldId id="281" r:id="rId21"/>
    <p:sldId id="280" r:id="rId22"/>
    <p:sldId id="282" r:id="rId23"/>
    <p:sldId id="285" r:id="rId24"/>
    <p:sldId id="284" r:id="rId25"/>
    <p:sldId id="286" r:id="rId26"/>
    <p:sldId id="287" r:id="rId27"/>
    <p:sldId id="303" r:id="rId28"/>
    <p:sldId id="313" r:id="rId29"/>
    <p:sldId id="288" r:id="rId30"/>
    <p:sldId id="316" r:id="rId31"/>
    <p:sldId id="290" r:id="rId32"/>
    <p:sldId id="295" r:id="rId33"/>
    <p:sldId id="291" r:id="rId34"/>
    <p:sldId id="289" r:id="rId35"/>
    <p:sldId id="293" r:id="rId36"/>
    <p:sldId id="296" r:id="rId37"/>
    <p:sldId id="297" r:id="rId38"/>
    <p:sldId id="298" r:id="rId39"/>
    <p:sldId id="294" r:id="rId40"/>
    <p:sldId id="299" r:id="rId41"/>
    <p:sldId id="30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14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2021</a:t>
            </a:r>
            <a:br>
              <a:rPr lang="en-US" sz="4000" dirty="0"/>
            </a:br>
            <a:r>
              <a:rPr lang="en-US" sz="4000" dirty="0"/>
              <a:t>Manitoba, Saskatchewan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7AFE4-EC05-4C96-AF4A-BD48E70A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63A4B-87B3-4B04-89E3-51C43C0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05C40-A50C-4EBD-B768-024146784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99BCB6-5569-4BBE-97A4-1CE5FFA2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9A0AF-984E-490C-9000-FA21CC90B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9879F-F3E9-4448-8638-03B71888C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8D7C4-6458-4628-BAAE-7BE432D7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CCEBF-CA12-4A60-BCD1-ED37A941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160ABE-83E7-4730-9C04-15491AAA3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C0B9F8-1F40-4B25-B6EB-5C0392A5C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A21FC-A9A8-4953-A617-DBA2E7CC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8816D8-9B33-4121-80D7-EBA5FC984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48FD8-419E-464F-A006-93FB0E613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6573F-CA24-4CEC-B678-110009F00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8F396-FC97-478E-A431-285EB5EC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CECBD-8491-4713-A114-FE652F16D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A7CB5-9E4F-4770-8CF7-F965CFBA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1A500-1143-49B6-82FA-D355D544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BC747-2551-4BA5-9ECD-9E58908DB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AF78F2-D99A-46BC-A6B6-5A506A5B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B0D06A-A7E5-40A5-909B-C70D6838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9E7C8A-859A-4FED-81BF-32F15A09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023C0-27BD-4522-9229-8E8BA062C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056B7-5F12-41D5-921E-98EC2205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C9A8F-107A-4C9C-A8C5-84F55436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AF07CF-78C4-44FE-B49D-D79EC0D4F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1463D9-8F20-4276-98A8-A6CBAF59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EA2D8-0E06-4D29-BB98-898DE796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18979-328C-4B2F-AA18-6E5C3B50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C7301-8075-4DE2-96CC-03B7936C8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7302F-0B04-4074-8EF6-F2DDE3C7B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1C34A-93CF-49FD-80C2-A63447598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A7385E-33D9-4699-962C-96335576E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9FED5-088E-4E15-A292-EF59E08C0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5ACE2-C811-4345-9786-7C1D9DD5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8A3B8-70F5-4F07-B2C9-F6B09843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780CF-5B94-4BE8-BE35-5BE38390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B502F-B0A1-44D1-BC66-D3942E104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A8A64-325E-403E-BB76-FBED336B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E1155-2EDB-4F55-A979-68DAB326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410</TotalTime>
  <Words>63</Words>
  <Application>Microsoft Office PowerPoint</Application>
  <PresentationFormat>On-screen Show (4:3)</PresentationFormat>
  <Paragraphs>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AGVISE Theme</vt:lpstr>
      <vt:lpstr>1_Office Theme</vt:lpstr>
      <vt:lpstr>AGVISE Soil Test Summary 2021 Manitoba, Saskatchewan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Corey Agvise</cp:lastModifiedBy>
  <cp:revision>22</cp:revision>
  <cp:lastPrinted>2018-11-19T15:52:48Z</cp:lastPrinted>
  <dcterms:created xsi:type="dcterms:W3CDTF">2018-11-19T15:33:15Z</dcterms:created>
  <dcterms:modified xsi:type="dcterms:W3CDTF">2021-11-23T16:26:43Z</dcterms:modified>
</cp:coreProperties>
</file>