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2" r:id="rId2"/>
  </p:sldMasterIdLst>
  <p:notesMasterIdLst>
    <p:notesMasterId r:id="rId43"/>
  </p:notesMasterIdLst>
  <p:sldIdLst>
    <p:sldId id="312" r:id="rId3"/>
    <p:sldId id="316" r:id="rId4"/>
    <p:sldId id="317" r:id="rId5"/>
    <p:sldId id="259" r:id="rId6"/>
    <p:sldId id="263" r:id="rId7"/>
    <p:sldId id="262" r:id="rId8"/>
    <p:sldId id="266" r:id="rId9"/>
    <p:sldId id="265" r:id="rId10"/>
    <p:sldId id="314" r:id="rId11"/>
    <p:sldId id="315" r:id="rId12"/>
    <p:sldId id="267" r:id="rId13"/>
    <p:sldId id="270" r:id="rId14"/>
    <p:sldId id="269" r:id="rId15"/>
    <p:sldId id="276" r:id="rId16"/>
    <p:sldId id="275" r:id="rId17"/>
    <p:sldId id="278" r:id="rId18"/>
    <p:sldId id="277" r:id="rId19"/>
    <p:sldId id="279" r:id="rId20"/>
    <p:sldId id="281" r:id="rId21"/>
    <p:sldId id="280" r:id="rId22"/>
    <p:sldId id="282" r:id="rId23"/>
    <p:sldId id="285" r:id="rId24"/>
    <p:sldId id="284" r:id="rId25"/>
    <p:sldId id="286" r:id="rId26"/>
    <p:sldId id="287" r:id="rId27"/>
    <p:sldId id="303" r:id="rId28"/>
    <p:sldId id="313" r:id="rId29"/>
    <p:sldId id="288" r:id="rId30"/>
    <p:sldId id="290" r:id="rId31"/>
    <p:sldId id="295" r:id="rId32"/>
    <p:sldId id="291" r:id="rId33"/>
    <p:sldId id="289" r:id="rId34"/>
    <p:sldId id="293" r:id="rId35"/>
    <p:sldId id="296" r:id="rId36"/>
    <p:sldId id="297" r:id="rId37"/>
    <p:sldId id="298" r:id="rId38"/>
    <p:sldId id="294" r:id="rId39"/>
    <p:sldId id="299" r:id="rId40"/>
    <p:sldId id="300" r:id="rId41"/>
    <p:sldId id="302" r:id="rId4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72" y="114"/>
      </p:cViewPr>
      <p:guideLst>
        <p:guide orient="horz" pos="37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A5CA1-14B3-4094-98E5-AEFDE58E0CB9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A3A58-D063-4FB3-BEE4-73399EB3A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9E755-CEC0-401C-BCB8-9911AD42C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DA16B7-F193-4152-9A9E-83437987A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17DC3-5DE9-48AA-8D3A-95408223C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7B6B16-7EE4-444B-8C2B-ECF7593BEC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8DB1B-6573-4CE5-A438-E11444B7E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A894D-40F8-432E-B3A0-605D5ED18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75976-729C-4E51-B05B-1A410BE7C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3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1B44B-B324-41C6-B7B8-14DC751E0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7CD034-4246-45EB-A984-835C2765C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CD961-E8F8-4C64-AFFE-30B2B35A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E751B2-FFAA-4F87-A09E-FD8E7FE7AC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27F1A-3EB6-4055-B635-02536A189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07614-A4C5-4305-90D7-3FEEC6414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986BC-0292-4630-9CC3-9B5ECB7F7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2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5CCF79-008E-46F0-8E03-A59B4389B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5A678D-40E4-4E12-A72C-1E4EAD462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09BC1-BC65-4146-8932-4652EF23C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6E0CC-DF45-4666-B941-A79F3416F9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1BBEC-B6C5-4A89-BBF3-A70004E8C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76BF2-E2EF-4C19-B693-A34EA98CB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43847-C3A7-4968-AA97-57CB3F0EDB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36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34707F-679E-4B96-A5F1-8D6B25E400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A5E5E-F474-4173-B550-4F0ADC4A30EE}" type="datetime1">
              <a:rPr lang="en-US" smtClean="0"/>
              <a:t>12/16/2020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5BEFA4-2A0D-474C-BC51-85FB606DC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112B08-1BFF-472B-A685-CA6FA48635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25FFB-0638-4D34-B987-EED32F5AE0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2090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372FC-4301-4BD2-9CEA-C66177691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32D48-DDE9-46CD-B6B4-C76AF446E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40D2F-2948-4A58-BBAF-728DC05CB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4203-6568-4278-B598-34D5FAC7993B}" type="datetime1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86A47-7587-4F09-B88B-D76A7AD85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A694B-727E-49AD-B8B3-6DD415CEF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65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70F40-F2D0-4F37-8489-70BCBC127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4CF4-32DE-43E7-BD3B-B07E44278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6AAE5-BC07-4F99-A936-8067B6735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C029-84BC-4999-9E04-3BE02C7BD69B}" type="datetime1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60658-CBD5-456A-B113-E67C71574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FDAA3-A754-4620-95A2-335268E83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6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F6356-67D0-432A-94C3-5DA6A5F25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0D923-0967-4E84-BDBD-E7CD3AD40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E75AF-EBF1-4793-9A4C-C7AAEF209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351C-D35E-4022-B084-D31C7D19FF2C}" type="datetime1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A480D-5935-42E7-898D-F1F4B6BA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0D8BB-2371-4DCC-92E8-A0D5BBAF2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69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A621B-D13E-4A30-A914-4A4425D7D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990-A062-4739-A1A8-E0404DAD12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FB24E-512A-415F-8CD1-AC190AE2B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6A643-5E00-463E-B47A-4F20957A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7567-5A3E-436A-A9B7-E84306F6A3D0}" type="datetime1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821AB-329E-4999-988D-E8A9F0CF3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7E86F-2E93-40D9-AE94-EBB18EF75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65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AEA25-C1C4-4EE6-A40C-75BDB516B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65C05-B87F-4C4A-8FAD-4D436DC25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3AE4F8-CF26-49F0-B30B-793702C83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2C09C-202D-4FC9-97A1-DDDB79504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6584BE-0643-441D-9258-CA1587325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A5F135-24AF-49DA-9720-B10299060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B2FD-D737-4111-90A6-9952EF573D25}" type="datetime1">
              <a:rPr lang="en-US" smtClean="0"/>
              <a:t>12/16/2020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58B35F-DAEC-4FE7-BE78-F1CE0626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9AC720-0278-4269-B91C-FF2335987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33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3FF33-9B3B-4D2D-AC20-5886633A5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63261F-861C-4B25-9917-B5FB3DC9E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3E13-645A-48AF-95BB-1D4F40D55A41}" type="datetime1">
              <a:rPr lang="en-US" smtClean="0"/>
              <a:t>12/16/2020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4B993-5415-4EB0-B0E4-BEAEF63B1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92A7D-10E2-4784-A445-AE2B86ACD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90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EF464A-68B9-4BEA-A0B9-E43DB5319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4DF3-0308-449E-B67C-93E8D738A7BE}" type="datetime1">
              <a:rPr lang="en-US" smtClean="0"/>
              <a:t>12/16/2020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7E2108-F2B3-4566-A19C-00138D5D4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CE9B8-B99D-44CA-8FE2-61AFEEEF9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0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EEFDB-1D5F-4662-8FA5-46581C6E2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A8F77-EFDC-4DFB-A915-AB51F0204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D1FF5-EBD1-4EDD-ABCE-B341FEC9F1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696" y="6376682"/>
            <a:ext cx="2057400" cy="365125"/>
          </a:xfrm>
        </p:spPr>
        <p:txBody>
          <a:bodyPr/>
          <a:lstStyle/>
          <a:p>
            <a:pPr>
              <a:defRPr/>
            </a:pPr>
            <a:fld id="{8EEC9469-DB4F-4389-9BD4-95A339046B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B9D76-D2DF-4E5D-8D78-9663B31C5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1594" y="6376682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C2D6A-63B5-4A35-9C18-20B434BCC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3192" y="6363128"/>
            <a:ext cx="666181" cy="365125"/>
          </a:xfrm>
        </p:spPr>
        <p:txBody>
          <a:bodyPr/>
          <a:lstStyle/>
          <a:p>
            <a:pPr>
              <a:defRPr/>
            </a:pPr>
            <a:fld id="{DDE4C658-17BF-4668-842E-3F8A6E2687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97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7107A-422B-49C7-85C4-E882839DB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CDF7A-51B1-4D79-9D5C-AC7202EAF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321AEF-6E97-4945-BF02-B32E1FABA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8DB2B-FEAB-4A56-AD65-872E8F4A3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49CF-D732-496C-91F7-66038C5F8C30}" type="datetime1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EFD02-A272-4E36-AC7C-F13E79AB4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9AC7C-BF2D-4B9B-ADB7-776DABDA0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09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DD993-EBF6-450D-831F-792E4D610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D89BB9-E811-4139-AB22-0F1710905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AF7EF6-76C1-4E2B-AA43-785A945FF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4D1D4-3E8D-4350-92E0-BC470FAB7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69E4-1A99-419C-8DE8-B724E8888F4E}" type="datetime1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C1B2D-BA46-4463-8DEE-70121B36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CFFE0-4703-4982-A776-C1EFA638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58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C14C-9AEC-4FDB-B555-B16923D8E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C3E16-260D-4CB6-980D-BD686D343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008A7-DF81-4F44-A506-D1B35E46E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63F1F-5292-4241-B7EA-9C91FEB40739}" type="datetime1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843D4-4567-41E0-ADF7-E68A793B1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E75F1-D689-4498-B5F7-7B3BDD058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37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A982A6-ADEA-4A20-BF06-4811E6BB26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2BCBC-59E5-421E-8543-EC9556745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6BFBC-A0C2-49DC-9224-71C532707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7D79-770B-4F9F-9ABA-65344288792A}" type="datetime1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3D136-801E-4620-BEA4-CF3E0D10B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E0602-70D7-4DD6-BA67-D1AC7D6C6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3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79B55-A0A4-4884-BD7C-63EB28133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74264-104D-49E6-9B1B-DB8D8E843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16A9F-CB3B-4CB7-BBCF-D5A1BF16A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8EDBD7-F5F9-445E-A738-209762D3AB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525F9-2B72-4B27-A738-C133513CF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54F27-016B-4A86-A71F-1679E3241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C8BB9-827E-4BBF-A824-1502705341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8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D3131-E65A-4DA1-B00A-CAB9D6751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B488A-1817-4A63-BDA7-E70D381E2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A9C8AD-5934-463A-9059-2B9961F80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2F45E-8193-47D3-8644-BB9D5C0C8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FBDA10-2709-452D-AB9B-932E8CDA9D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C7693-5853-412E-BAF5-23BD9570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08E9B-E683-4449-9B03-4E0A9858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FEB7F-DF7E-4213-8549-864CC96B10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3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A16C6-22A6-4227-9522-D597689C7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5CACE-C44F-49D3-819B-C61F347CD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E3FE6-42F3-4BE7-A918-461BF66AF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C35495-8357-4B5E-A5CA-3EC4A8949B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08C4DC-3DBF-48B3-AC3C-A758517ED5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182094-6424-481C-A4C7-CA40D909D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11E57F-406F-4B2A-B710-54E2CC832E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9738C0-DD5E-4591-A72A-FF141866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8EFC48-81B2-4B90-A4F0-BE8B8AF99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729CA-E7E6-47EC-BB05-8ABB60F181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400F7-584A-4414-9EBD-54684EF2D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0069BC-AC5E-47F6-AB5E-8736F003F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DDF3DB-EF6D-4310-89E2-B190090939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C3E3C-8FF4-4BEC-A28C-C66ECC147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B50B4E-D921-4583-9CC1-CF3F8FCE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C0503-D828-4CF1-91DD-C11ABC603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9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2E0694-EB3A-47E1-8D55-14CAF0AB4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3EC4DB-02FA-48F8-9E5F-8542ED0A24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B8B8A2-B33D-4D0E-8397-951185E30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50FAD-E637-4D4A-B2B0-0E1513FB0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27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3F286-D882-4A4C-9F72-87AD00A7C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1BCF5-C149-4EE7-BF74-AACC28955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53BF4-BB2A-44CA-8B43-D3CD72880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BF67C2-7625-47C0-B4BD-7F4DDD87B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96D0CF-5B85-4F89-9C94-4D364FE4A5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06F57-1066-4760-94CC-DBE3EBECF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09F46-9E8E-4847-8BA2-CE8C7251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37154-182F-42AE-A0EB-93ACF478FC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2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CFE1E-AB86-41CD-993C-38203FA99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B3E701-9DA0-4BF1-9960-C61E4AA589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C8AD82-A791-4560-B245-2367D4B53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D4B8B-3772-4442-9C33-CA1DB8188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EF5522-619A-43CA-A2D6-2F55E5B5DA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D94F4D-FF57-4AD9-86F4-976BE7EFE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3E86C-D06E-4C39-A148-B54347DF8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EB085-39BD-48E7-A943-7F70A0763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8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B4207D-E5D1-4005-8F1D-3587C4DD5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4058"/>
            <a:ext cx="7886700" cy="1149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0E4E3-E69A-4051-8125-3C5B87210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87606"/>
            <a:ext cx="7886700" cy="468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B24AD-F51A-4EA1-B724-9868D9709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61649" y="636312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52BC76-54FC-484F-B98C-7075108EB0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CACCA-162E-4406-ACE5-9342C6292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4137" y="6380252"/>
            <a:ext cx="666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1ADEDF0-C27F-4188-ABB1-FE5A7E9D4C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C599F7-7C99-471B-8215-458775C3390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878"/>
            <a:ext cx="2084998" cy="764499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068BBA8-0514-45E1-9BFD-72F919F25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93543" y="636312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1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8457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4152E6-BC02-407B-9C8F-756E90F18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239F2-ADBA-4E43-B050-6545F3F59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CAACA-0466-4F01-8745-A30C904FC6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52F28-6195-4165-AD16-EC532DC07333}" type="datetime1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E09A0-2A0B-4116-B999-858364482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8D3CB-9528-4988-A838-3F3E1AA4E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089B75-3A53-4275-A518-885FBFBE9E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878"/>
            <a:ext cx="2084998" cy="76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5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DECA7F-2FDA-4DC2-855F-416F23805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AGVISE Soil Test Summary 2020</a:t>
            </a:r>
            <a:br>
              <a:rPr lang="en-US" sz="4000" dirty="0"/>
            </a:br>
            <a:r>
              <a:rPr lang="en-US" sz="4000" dirty="0"/>
              <a:t>Manitoba, Saskatchewan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93110F-0B5E-40FE-8F71-AB75781774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Regional summary of residual soil nitrate after major crops and soil test nutrient levels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9A9165-F34A-4CB9-B55E-FFC3D1719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67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32B9B4-9D51-46A8-B105-519FB5A5E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D84289-DBB0-4D7D-AEA8-C61BC41C4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98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EE6564-22E1-4B81-9099-BD858C8F4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B99F5D-F9CD-4D8E-A295-D27E9A1D7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69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76FC71-368C-4C4E-9DCF-08B189FD9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02D9A7-CD85-4711-8BB1-3B7E7BB3B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3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99141F-7BEE-4756-9F98-11FB3465B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DF60AB-EF29-4D1A-AE5F-A8E1BD6FC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30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529EA6-F15B-415B-9797-1F52F4D4A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7BA01B-0DC7-44B1-89BE-8AC350A62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37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9BF9B0-A931-49F7-AF0A-8E6D02C3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6F7C62-7E7D-4481-8EBD-E62060BE8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6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9A8B9F-B072-4C44-BBCF-AD8972463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3E7884-D68A-40AD-BFA3-BDD6787D3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34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3A1D6F-EFC2-426D-9CF5-6BF9E42AE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54B289-FE52-4986-89C3-4028ACDA6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0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1EFD70-BD18-417C-BDB9-0AF5A1B6E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CD3DA6-F428-45C6-A6A5-5F49DB9B6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67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94B3BB-7DE4-4F3C-913E-1C4FDA8D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63478B-716C-4CDE-81C4-BA4F3A6F5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39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4329FD-2CBF-4216-A0BB-67941F8B2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D877E8-161F-4008-BAD6-37270F70A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9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F23E57-D733-426B-8277-2D308569F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0A9071-45CC-477A-9ABE-AE127AF2C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67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49BD58-6C95-407F-A3FD-B1E29BEE4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B7EEDD-25FD-413C-B045-25767B392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85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C717C2-B754-4EEE-9EC6-96344F05D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6DB9CC-C0BF-4099-8466-C909BA9A1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01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C69C7D-5F22-4B44-B427-6399E5785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6A075A-15C1-4914-999E-14EDEFBA3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93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8EAE77-5271-43F5-88BC-0E1C5ACE8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9DC826-AA1E-463A-8BA9-5115A8992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15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9B88C6-BE3B-4795-B831-19F521C37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1420AB-5D6B-4772-8C37-E6DABA705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58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858B3A-909D-4173-A54C-A6A29597F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72F20F-2C96-4B90-B74C-BE8107997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49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6968DA-7EB8-4350-B70C-8A71837F4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4C86D9-4D11-43DF-ABAB-8668AD539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08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15EB99-CBD2-452D-A6FB-A24F600CA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8EE7EB-D7E0-4DB2-B3BC-6D0EDDF51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03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04919B-2FDD-4C93-AB91-A321E2079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CFD442-D2DB-45F5-961E-29AC4982C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7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305627-78FB-4A14-AFAB-DAE4EF239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64CD92-5381-496E-AA81-9325DB441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21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345B7C-C0B3-4BF4-A138-7C693DD4C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BCE2D2-DF89-44C5-9F48-237388231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085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01F206-05BB-46C2-A9AD-A26A0264B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5C5A9D-8C29-44AE-8961-6BBF19395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621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39D50F-D66B-4CCC-AFBF-8853AF4FA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0D0DA0-548C-4936-A696-94BAA864D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11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EB8403-5CC5-43A2-BCC0-9C1CC3410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4C3C1F-5059-4B57-97CF-8FD443394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586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1C5418-9D9F-4450-AFE9-AA9DE5462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FC1FB7-0B89-456F-9E40-2FE259793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331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0C7B42-87E7-466A-864A-A58648DFD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6B66DF-90B8-4448-B4BD-D7B92E509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132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2AD1C6-C90F-494B-8CE4-D9C2B284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BADF07-11A0-4838-ACE7-4802D0A4E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507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F08883-722D-4F84-AA95-31790E9F6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0A49E5-6479-4DFE-9D3B-A2D1616BF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012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BC7CFC-21BE-4077-A866-5B66C071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4BE5B9-826A-4BCB-9DEF-F35E16416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504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23695C-547F-4684-8875-7BF0EC0D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F56B06-50DA-40CD-B886-D8ECEEE6D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38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6FBB79-D4AB-457D-9697-0861647E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29B961-669E-4DA6-ADBA-E66C186DF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777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90BB3D-DD07-4B8F-89A0-DA3CC4F2A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6819D5-63E9-4840-AA25-A27C1C553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01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661CF0-7ADB-4D55-8D39-CF3F447C9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F74EBC-D13A-488A-9C57-FB8AD07AA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41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A80CE3-9F2D-4214-A1F7-F2831D3A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739E76-FF40-4FF7-8648-64507AD83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84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44E074-5526-4A72-8A9A-BCABDCE2A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D1D528-2BB4-4FB0-B88D-60A7A2E30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39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F80606-2A5F-4511-AF70-2BEC76F24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AE347C-B38F-4705-8D08-71489E2EE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03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1258F6-5D7E-4AC1-982E-C1A8C4147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A09ACC-6439-4427-9C61-FA0A7FFCD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32483"/>
      </p:ext>
    </p:extLst>
  </p:cSld>
  <p:clrMapOvr>
    <a:masterClrMapping/>
  </p:clrMapOvr>
</p:sld>
</file>

<file path=ppt/theme/theme1.xml><?xml version="1.0" encoding="utf-8"?>
<a:theme xmlns:a="http://schemas.openxmlformats.org/drawingml/2006/main" name="AGVISE Theme">
  <a:themeElements>
    <a:clrScheme name="AGVISE Color">
      <a:dk1>
        <a:srgbClr val="000000"/>
      </a:dk1>
      <a:lt1>
        <a:srgbClr val="FFFFFF"/>
      </a:lt1>
      <a:dk2>
        <a:srgbClr val="455F51"/>
      </a:dk2>
      <a:lt2>
        <a:srgbClr val="FFFFFF"/>
      </a:lt2>
      <a:accent1>
        <a:srgbClr val="0072B2"/>
      </a:accent1>
      <a:accent2>
        <a:srgbClr val="E69F00"/>
      </a:accent2>
      <a:accent3>
        <a:srgbClr val="009E73"/>
      </a:accent3>
      <a:accent4>
        <a:srgbClr val="D55E00"/>
      </a:accent4>
      <a:accent5>
        <a:srgbClr val="56B4E9"/>
      </a:accent5>
      <a:accent6>
        <a:srgbClr val="F0E442"/>
      </a:accent6>
      <a:hlink>
        <a:srgbClr val="008457"/>
      </a:hlink>
      <a:folHlink>
        <a:srgbClr val="A0481B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E7D260-DBFB-4669-B59F-F04CC38EAE21}" vid="{6A68D51C-B9DF-4035-B3EF-FCD894EC4E9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E7D260-DBFB-4669-B59F-F04CC38EAE21}" vid="{2F6B7D2A-E2E8-4AE7-982A-6ACA2D567E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AGVISE Template</Template>
  <TotalTime>220</TotalTime>
  <Words>63</Words>
  <Application>Microsoft Office PowerPoint</Application>
  <PresentationFormat>On-screen Show (4:3)</PresentationFormat>
  <Paragraphs>42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AGVISE Theme</vt:lpstr>
      <vt:lpstr>1_Office Theme</vt:lpstr>
      <vt:lpstr>AGVISE Soil Test Summary 2020 Manitoba, Saskatchewan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AGVISE Soil Test Summary 2018</dc:title>
  <dc:creator>John Breker</dc:creator>
  <cp:lastModifiedBy>John Breker</cp:lastModifiedBy>
  <cp:revision>19</cp:revision>
  <cp:lastPrinted>2018-11-19T15:52:48Z</cp:lastPrinted>
  <dcterms:created xsi:type="dcterms:W3CDTF">2018-11-19T15:33:15Z</dcterms:created>
  <dcterms:modified xsi:type="dcterms:W3CDTF">2020-12-16T14:15:14Z</dcterms:modified>
</cp:coreProperties>
</file>