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1"/>
  </p:notesMasterIdLst>
  <p:sldIdLst>
    <p:sldId id="312" r:id="rId3"/>
    <p:sldId id="257" r:id="rId4"/>
    <p:sldId id="258" r:id="rId5"/>
    <p:sldId id="259" r:id="rId6"/>
    <p:sldId id="313" r:id="rId7"/>
    <p:sldId id="314" r:id="rId8"/>
    <p:sldId id="315" r:id="rId9"/>
    <p:sldId id="316" r:id="rId10"/>
    <p:sldId id="317" r:id="rId11"/>
    <p:sldId id="351" r:id="rId12"/>
    <p:sldId id="352" r:id="rId13"/>
    <p:sldId id="318" r:id="rId14"/>
    <p:sldId id="319" r:id="rId15"/>
    <p:sldId id="356" r:id="rId16"/>
    <p:sldId id="355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2" r:id="rId29"/>
    <p:sldId id="33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80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12/14/2018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AGVISE Soil Test Summary</a:t>
            </a:r>
            <a:br>
              <a:rPr lang="en-US" dirty="0"/>
            </a:br>
            <a:r>
              <a:rPr lang="en-US" dirty="0"/>
              <a:t>Montana 2018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Regional summary of residual soil nitrate after major crops and soil test nutrient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Montana-specific residual soil nitrate trend and variability over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B8278A-DF32-4C58-94FD-B9FF90BD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18598-E045-4910-8466-7A81D5A78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48634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D0343-6897-4986-B121-565EAF7B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D0A30-8A64-42C2-A7A7-7C2C916E4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6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71E42C-B351-4A60-A279-1DC2C806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E5D5A1-2E52-4AC9-A326-FCEC59A0E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0A671-FD60-46C4-B5DC-F7C7818C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C504D-3DF6-4C0A-A67D-F3D46C42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3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639670-1F0C-43B0-BBB7-C1DC9F59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05B8E-CEE0-48EC-964E-7EEFCC51A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4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3A1201-4C0B-4566-A403-6807221C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D5E1A-E22C-4724-BCAF-41FFCB98A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71100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0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AC8CFD-2A82-49E7-95BB-B0DDBB49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5A95A-D276-49FB-B78D-4ADB5BE4E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1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B4085-7930-46FC-9BDD-AA24059F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A3217-3524-4FD1-B0E1-87003D323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60DCC-6E3B-41E8-9E9E-01ED599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48BA5-7016-458C-92B4-373F805E4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87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EBEB5-A0D3-45FC-90AD-DFFD2E8D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78310-41D2-4192-A408-A6D28A62B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0A4BF-3111-48B9-BA83-F8FA8570E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1B41AD-7833-41ED-A41D-32EEE1E2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756BA-1D11-4D0D-BD8D-20097BD9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5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040FE9-8746-4F4E-A0E4-BC190262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40571-3AA9-430A-B51F-7F0B6072A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01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060A3-3933-4BAC-A066-1647C1E9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4B4BB-16D5-419E-9F1F-82A883499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2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A18980-E345-4BE3-A45D-402E529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1CD9C-BCB1-4046-80D2-DDA6DDA1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60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C16783-607C-45AB-AEAC-780E898F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66A97-EDAD-4600-AF91-CEB58BBCF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45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56B03E-CCB9-43D2-A701-AB32124D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EF83E-CB26-4373-AE45-4BDCB6BE2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16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F164A2-5126-4D85-AED5-27BE5ECA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6417B-5842-443F-8B4E-82EF334C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07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14027E-83BE-4071-9025-E02FAC18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CFE48-4BB9-4558-8242-A93AA60D3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48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0A1AA0-0FE9-407B-BF98-7B961BD3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6ECF-D6C5-4782-8CCE-8740D4F3E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3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BCB19-3C9C-45B8-B1D8-32248D503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309601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945C-4E25-41B9-80C4-68C7AE15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8566A-92F4-4C6A-98AD-54616EDD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2895F-A5FE-447B-AE5B-1A10A57FB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5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F9201-8420-4230-BD17-76560BD6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3AE0C-BB9E-40AF-8F08-72124C0F2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3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BA9A2-CA88-42F9-9A39-84767BAF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39013-DDC7-48E6-8CD8-BDAA1C4D2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0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31862-D2B2-4E0A-A68B-952E1FC3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B130F-98EB-4ADB-9247-9701971A7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21C9D7-C87A-42F3-9D47-DD867E6C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2F895-8040-4096-99FF-0E740472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47753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211</TotalTime>
  <Words>55</Words>
  <Application>Microsoft Office PowerPoint</Application>
  <PresentationFormat>On-screen Show (4:3)</PresentationFormat>
  <Paragraphs>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AGVISE Theme</vt:lpstr>
      <vt:lpstr>1_Office Theme</vt:lpstr>
      <vt:lpstr>AGVISE Soil Test Summary Montana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John Breker</cp:lastModifiedBy>
  <cp:revision>15</cp:revision>
  <cp:lastPrinted>2018-11-19T15:52:48Z</cp:lastPrinted>
  <dcterms:created xsi:type="dcterms:W3CDTF">2018-11-19T15:33:15Z</dcterms:created>
  <dcterms:modified xsi:type="dcterms:W3CDTF">2018-12-14T16:22:58Z</dcterms:modified>
</cp:coreProperties>
</file>