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43"/>
  </p:notesMasterIdLst>
  <p:sldIdLst>
    <p:sldId id="312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305" r:id="rId11"/>
    <p:sldId id="306" r:id="rId12"/>
    <p:sldId id="267" r:id="rId13"/>
    <p:sldId id="307" r:id="rId14"/>
    <p:sldId id="270" r:id="rId15"/>
    <p:sldId id="271" r:id="rId16"/>
    <p:sldId id="272" r:id="rId17"/>
    <p:sldId id="314" r:id="rId18"/>
    <p:sldId id="315" r:id="rId19"/>
    <p:sldId id="279" r:id="rId20"/>
    <p:sldId id="309" r:id="rId21"/>
    <p:sldId id="281" r:id="rId22"/>
    <p:sldId id="282" r:id="rId23"/>
    <p:sldId id="310" r:id="rId24"/>
    <p:sldId id="285" r:id="rId25"/>
    <p:sldId id="286" r:id="rId26"/>
    <p:sldId id="287" r:id="rId27"/>
    <p:sldId id="316" r:id="rId28"/>
    <p:sldId id="288" r:id="rId29"/>
    <p:sldId id="289" r:id="rId30"/>
    <p:sldId id="290" r:id="rId31"/>
    <p:sldId id="291" r:id="rId32"/>
    <p:sldId id="295" r:id="rId33"/>
    <p:sldId id="292" r:id="rId34"/>
    <p:sldId id="293" r:id="rId35"/>
    <p:sldId id="296" r:id="rId36"/>
    <p:sldId id="297" r:id="rId37"/>
    <p:sldId id="298" r:id="rId38"/>
    <p:sldId id="294" r:id="rId39"/>
    <p:sldId id="299" r:id="rId40"/>
    <p:sldId id="313" r:id="rId41"/>
    <p:sldId id="302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80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3" y="1709739"/>
            <a:ext cx="8675370" cy="2852737"/>
          </a:xfrm>
        </p:spPr>
        <p:txBody>
          <a:bodyPr/>
          <a:lstStyle/>
          <a:p>
            <a:r>
              <a:rPr lang="en-US" dirty="0"/>
              <a:t>AGVISE Soil Test Summary</a:t>
            </a:r>
            <a:br>
              <a:rPr lang="en-US" dirty="0"/>
            </a:br>
            <a:r>
              <a:rPr lang="en-US" dirty="0"/>
              <a:t>Manitoba, Saskatchewan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Regional summary of residual soil nitrate after major crops and soil test nutrient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Manitoba- and Saskatchewan-specific residual soil nitrate trend and variability over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A3D3C4-1CCC-4F3A-B7B9-5E8BEFB6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E5EFE-C0DF-4C62-AA61-1F78E4E1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8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E6564-22E1-4B81-9099-BD858C8F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9A4BF-EC5D-4DAD-ABB8-017857A9A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F98480-CE0F-415B-B1C7-5948F11B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3410E-10FF-4E43-883D-FE508C191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6FC71-368C-4C4E-9DCF-08B189FD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F1E86-665C-41EC-BB0D-DD86B193A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35D1C-E7A1-4A8E-A424-71C1D659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0FEC4-E452-41B7-A8A0-9AFE3AC9C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7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1EE9F-5922-48B7-8F5D-CDCD5A2F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4A018-FA41-479C-9094-7DC1396EB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1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01B3A-B3BE-4EC2-AD23-71C50611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B0A66-8ADB-409E-80FA-61AB2594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0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964A4-0B74-4927-B58F-1F568646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9D1FA-7299-4641-BA99-B0628EB43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3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EFD70-BD18-417C-BDB9-0AF5A1B6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0E341-4FC2-4C2D-8888-95695817C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22BC2A-C815-4EAA-B0BF-87C00793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6732D-7C62-4FB8-8032-166C5433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9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FEFF4-99BA-4BD2-B260-8E0AB942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4B3BB-7DE4-4F3C-913E-1C4FDA8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9C368-AAC1-4B99-B126-BB2AA105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9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9BD58-6C95-407F-A3FD-B1E29BEE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9D1DE-3B36-4C8F-8FB0-3AC6FC5FE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34B7E-079F-4998-9A28-D39AE1C0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7B8862-D46F-4F97-89C1-1CDF4F962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346504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2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717C2-B754-4EEE-9EC6-96344F05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4A7EF-08FD-4253-9B4A-7CF997899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1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EAE77-5271-43F5-88BC-0E1C5AC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2ECF4-DA78-4A5C-A001-979D7B3B6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68D4D-4913-4DDF-BCF3-0A507C6F8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7EAD53-E7B4-4F1E-969B-30E15A8F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19510-BBE4-465F-B69D-090B957BB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46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F8901-72F7-4E84-9112-B53E459E9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8A9D6-C83E-4AB6-A5AA-2EE587D96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F10CD-2D37-4812-8BD2-0328F6362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48E7B-EB5B-41D8-970F-FA292158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6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F564E-2DC0-4000-8630-418692CDC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B0281-209B-4E76-863A-C95E37D7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CA83A-53C1-4B56-9026-0205D665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E14DC-FAF3-4292-9FEC-509B17336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5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C0CE2-0E52-4F85-B2E7-92FC6021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0AB46-5F58-4A3F-BB85-B48BD25C0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D1BDE-34EF-4B99-8E23-1586604F9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73E9E-88DD-4FB4-BAF2-60C6BB5EA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94476-E5F4-4A27-900F-47B939E47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61474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B100E-DF29-4336-8F84-15DE02A13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22809B-B890-4560-9669-1540E782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CD49D-1F96-43A5-97AC-4E9925129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1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BB593-421A-40A0-8CB7-BE0015D4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6E67D-B3D0-4503-BBA8-9062A775B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8873E-6246-4D7B-9D45-15B6F738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D4167-C22B-4E1C-AFFF-8BCD19D0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E404A-2DFA-4116-9AC2-E73FFB5AE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7FE9F-B0A8-4AAF-BE29-0050113DA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F656F-032E-4254-8772-1DC8759C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03AA76-78F2-4267-AD0A-CE20F7C2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77B0B-436F-457B-9AAA-5783D785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02170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218</TotalTime>
  <Words>74</Words>
  <Application>Microsoft Office PowerPoint</Application>
  <PresentationFormat>On-screen Show (4:3)</PresentationFormat>
  <Paragraphs>43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AGVISE Theme</vt:lpstr>
      <vt:lpstr>1_Office Theme</vt:lpstr>
      <vt:lpstr>AGVISE Soil Test Summary Manitoba, Saskatchewan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John Breker</cp:lastModifiedBy>
  <cp:revision>19</cp:revision>
  <cp:lastPrinted>2018-11-19T15:52:48Z</cp:lastPrinted>
  <dcterms:created xsi:type="dcterms:W3CDTF">2018-11-19T15:33:15Z</dcterms:created>
  <dcterms:modified xsi:type="dcterms:W3CDTF">2020-01-03T16:55:26Z</dcterms:modified>
</cp:coreProperties>
</file>