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711" r:id="rId3"/>
    <p:sldMasterId id="2147484060" r:id="rId4"/>
  </p:sldMasterIdLst>
  <p:handoutMasterIdLst>
    <p:handoutMasterId r:id="rId44"/>
  </p:handoutMasterIdLst>
  <p:sldIdLst>
    <p:sldId id="369" r:id="rId5"/>
    <p:sldId id="365" r:id="rId6"/>
    <p:sldId id="366" r:id="rId7"/>
    <p:sldId id="311" r:id="rId8"/>
    <p:sldId id="353" r:id="rId9"/>
    <p:sldId id="289" r:id="rId10"/>
    <p:sldId id="361" r:id="rId11"/>
    <p:sldId id="354" r:id="rId12"/>
    <p:sldId id="343" r:id="rId13"/>
    <p:sldId id="356" r:id="rId14"/>
    <p:sldId id="303" r:id="rId15"/>
    <p:sldId id="357" r:id="rId16"/>
    <p:sldId id="348" r:id="rId17"/>
    <p:sldId id="358" r:id="rId18"/>
    <p:sldId id="307" r:id="rId19"/>
    <p:sldId id="368" r:id="rId20"/>
    <p:sldId id="308" r:id="rId21"/>
    <p:sldId id="363" r:id="rId22"/>
    <p:sldId id="359" r:id="rId23"/>
    <p:sldId id="309" r:id="rId24"/>
    <p:sldId id="325" r:id="rId25"/>
    <p:sldId id="355" r:id="rId26"/>
    <p:sldId id="337" r:id="rId27"/>
    <p:sldId id="313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49" r:id="rId37"/>
    <p:sldId id="367" r:id="rId38"/>
    <p:sldId id="323" r:id="rId39"/>
    <p:sldId id="331" r:id="rId40"/>
    <p:sldId id="342" r:id="rId41"/>
    <p:sldId id="339" r:id="rId42"/>
    <p:sldId id="350" r:id="rId43"/>
  </p:sldIdLst>
  <p:sldSz cx="9144000" cy="6858000" type="screen4x3"/>
  <p:notesSz cx="7053263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3300"/>
    <a:srgbClr val="3B8F2D"/>
    <a:srgbClr val="F9B905"/>
    <a:srgbClr val="FFFFCC"/>
    <a:srgbClr val="FFFF99"/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80" autoAdjust="0"/>
    <p:restoredTop sz="90909" autoAdjust="0"/>
  </p:normalViewPr>
  <p:slideViewPr>
    <p:cSldViewPr showGuides="1">
      <p:cViewPr varScale="1">
        <p:scale>
          <a:sx n="114" d="100"/>
          <a:sy n="114" d="100"/>
        </p:scale>
        <p:origin x="128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D9342E8-1122-4984-8150-7267D2913D2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5" tIns="46297" rIns="92595" bIns="46297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591DCE6-5767-46F9-8B6D-4921FABAA87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7325" y="0"/>
            <a:ext cx="30559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5" tIns="46297" rIns="92595" bIns="4629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B8A119D6-8D97-40FE-A544-C4027B44647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963"/>
            <a:ext cx="30559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5" tIns="46297" rIns="92595" bIns="46297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5EE0CD6-A4B9-4023-8775-BE82123BF95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7325" y="8843963"/>
            <a:ext cx="30559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5" tIns="46297" rIns="92595" bIns="4629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Times New Roman" panose="02020603050405020304" pitchFamily="18" charset="0"/>
              </a:defRPr>
            </a:lvl1pPr>
          </a:lstStyle>
          <a:p>
            <a:fld id="{C5FC4B0D-7EE5-415B-99CE-5D1ACEB12D7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44E2B6-7403-4E14-83F9-D3C92D1E6B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76C16D-7189-4D62-820D-77E54D55F9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00C56A-AB1D-4DF7-90D0-8373FEB231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19FB6F-1B6B-402B-B7FB-64FC254973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39755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95E880-B790-424F-A2D8-987D371A50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35B48F-4883-424A-8AC9-89231DE454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AF24AF-7A00-4847-BD35-AB3004B4D2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92690-AE22-4813-8642-7EBF218567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71594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9E7F17-E21F-4DE9-B867-73C766DE10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81C744-44DE-4E94-88AE-602265F40D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567877-4DD3-4ACC-BB45-5172947304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843B6-8BBB-4F81-87F9-A22BCE8FA0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68766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B9EDEF-5127-49C1-B537-C97147C08D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ECF97B-1DD4-448E-8ADF-F4B6DE61A1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8DA6B9-E59F-4C08-BCB5-49B82E6C6B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9576B-D5F5-496E-9FC3-14431759E3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45170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05BAB6-808D-4120-B44A-56A9B0C00D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AB2471-CA41-4B61-BCF0-580695BEAE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4C8C1E-9D92-4B1C-958D-AABB8613D1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F56E3-F601-4D33-B744-B228B5E038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850217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2951AB-3841-4911-8733-72DCA6576E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EA619A-7AD8-4E86-A45C-3506D08A01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D5BFE6-3E75-407A-AE75-90B5A58184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E55B9-1373-42C9-B085-AEC201C35C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98807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F8F3D4-AE7B-4ADF-8501-C0F588A244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2C1825-DFA9-409C-AE43-218A4C36E3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AE5850-0ECD-4207-8D7A-1C41D1ED92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7DFFCE-5180-4FB0-AC2A-F18AAF1DA2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05752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7C5B25-C7CE-4D9D-B7C8-96DDE87F33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5A2B5F-7936-4BCF-B605-C76BC10DCB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5AAAA9-331B-4019-8FBC-04A2F050E4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62D02-F819-49AE-9A11-DBFB7FF998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01395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D2A76F3-43A2-4C4D-BC58-13CAB18CEC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B24090F-6C79-4902-9F33-7DAF35BB75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8588D08-1A74-4D61-A01F-1CD62666FD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F3BAB6-60A9-46BF-957E-11F61B2855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26335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A00C20F-FDAE-4A3D-B9D8-0B60203251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7E67357-722A-40B2-8EF4-FAFC0B683C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818BD3-93DD-4810-BFB0-FE15896B98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FA89A-6611-4BDD-A261-59C3F21D2C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03461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94DF73B-0023-4E9C-8ACB-EE8523876F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6D9214-0A71-45F4-9EB0-F7F0B5B0DC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61AF63-7914-43BA-A17E-C53FB68716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1C0250-D581-4775-B435-F01CAF37C6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0598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CFA593-363B-4CD9-B31D-AE3AB6533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88CFD7-F587-48C8-86FB-8F604B5175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1884EA-92D8-4F46-9DCB-F2F1FA8C37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A2BCA5-08A7-4AF9-921A-8E01E56205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66021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53C76B-F5B5-41D8-8693-61EF6D6DD8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E09402-00E0-49AD-B82E-AFBA69159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A07C59-A6CC-4F19-99BA-BEDF955DBB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CF6457-B362-4435-94D8-A2229CBCA5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90279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FB890-D714-42F3-B7C5-D4CD60F1F6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94AB95-238C-4B35-AF3D-31D9E24766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D09452-8483-412F-A92E-FCB09EA1C5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7ADDF-75CE-483C-BE15-FE596674F1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87244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79D251-2A24-43FC-A0DB-6169959C1E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5C2FBE-BA55-446F-8619-E8D1F0D7DE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DC59BF-899A-482A-9ED2-63F2949E69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40941E-9D2B-49D0-8F6B-0D597ADFA6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9215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CA871D-B439-4980-BEA5-8A1DEA4D6A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DDC3F6-70EC-4B6C-866C-AB000DE1A3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5AD522-1ECF-4841-9168-BFD87A4CDA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156882-09CE-4112-9EEB-EE6BED019B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00658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634DE3-54E3-490B-B395-63AECD4962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C66952-4853-44A2-8130-FB20713249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F89EAE-94BD-4E80-B6A4-5FEAF7874C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1E9D3F-40B8-4B60-BA77-371F270CE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570284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BDFE4D-7801-4720-B7C0-A2B6CE7005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00DF2C-F306-4165-BD3F-D2D4D6FDC3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CD8CAE-8246-4AB3-9C30-1E3CA3C892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FD9F3D3-F364-4B9D-A602-043EFE4429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16066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C85015-4A07-45EC-B505-96A88D9104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6034F2-611C-46D1-BF70-A30C8FA4B6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591E55-4373-4E44-A165-C4A08B76AE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CC40A68-C6D1-409C-BBA1-088F087647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47397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0AF163-16B5-4B54-97E9-117DA2A000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BC8FC5-4E01-417B-BA8F-225B29B06D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F18C0B-A856-4B36-962B-7CDEAD7CFF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94D165D-E538-40EF-B85D-F9FEE0A938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14800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0F05C7-CFF8-46E6-B003-A2EBDABCD0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7BCC4-F187-4AF8-9396-6D8F5BFB8A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ABE0DB-F350-4F0F-9402-417849FFC0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0C310B4-8DDF-4C95-9D20-9F8226DF5B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93733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B636D97-5816-4110-B2A5-114F47847E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10CB763-5EF0-4233-A783-A6E7D759A5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2A86FEC-8B1B-4E36-AF7D-22562DA5C2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5966DE2-7EB4-4F3F-85EA-87F84F1EB6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61476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B5F3ED-C9FC-426E-8C74-8EBD738CC6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E34EC6-B597-464E-99D1-7EC15A1A19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9BDBE0-1185-463C-9D40-180B5122CE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F2F1AE-3A32-4ADF-9B75-FF6E395C32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10182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3AC7F74-9A6A-4604-8920-82332D4B92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6D5124A-9EA6-4F41-B027-86B26B79C4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0E88D44-28DC-4B38-B0AE-0289B6011D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84EA9A3-D0DA-4958-8F89-72DC677B74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89765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9618FB3-EFB4-4851-9952-E1954BDE90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8E05A3F-7381-4CE6-B01A-29FE168415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96A5998-F940-42EC-9C87-C9A126828E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144074E-FB74-4C07-B3B6-B55FBCC275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65668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CC610-349B-4099-83F2-0A0A84FB09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63E9E-8552-495E-ADEF-306D205CA5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6BE137-20BC-459C-B6EF-88C0253018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A4739F8-5C19-4B1D-BE34-96C34135BF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32401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07E8A-FE39-4982-B29E-587EC8E769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7B94D-B444-4C25-A329-CB91C0F79C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7005C-6300-4CA3-BEB3-A1DE16E857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833204B-C9F5-4047-A69E-7C65580A74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58062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0FA2BD-2C6A-4D88-9D34-031B5C0128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D6115E-620B-47D8-A268-AFE44487F8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2A5DB5-C20B-4919-A168-4026F50DF8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9B6B77E-23AB-4E2E-A48A-FE9A2EC71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08848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DFAE37-74DC-4272-A50D-650D4F4E1F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6BA5F7-0E68-4BE4-8753-E21B5C0873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16FC5B-39CC-428D-96F7-64AED18C80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EBB54B3-07DF-4ECE-A627-326E0B24BB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3015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489B3A-A3A1-4376-817F-6B942895F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2D61D5-F769-44E9-91B7-B9C7DA9EDA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2682FF-389E-48E0-ADD6-95DE49F7AB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99B7159-23F8-436B-A50B-BAC621EE02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42219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E1AD28-CAC7-4E8B-A30F-D3AAA28429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F0BC1D-C5FA-456C-8671-329EE0519B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0B495A-8E81-4D3E-8360-BE967FD40E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321386F-2492-4372-B7C4-FADCCB838C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829065"/>
      </p:ext>
    </p:extLst>
  </p:cSld>
  <p:clrMapOvr>
    <a:masterClrMapping/>
  </p:clrMapOvr>
  <p:transition advClick="0" advTm="12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78CA0F-FBFF-4ED8-B8B7-C3C4D0CF9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ED98C4-C5D4-4506-88DE-83C34AB3A2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3D8895-8AE5-4103-84CF-045BDB7A49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AE0723D-C4B0-45B2-8763-96E0C80A37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493878"/>
      </p:ext>
    </p:extLst>
  </p:cSld>
  <p:clrMapOvr>
    <a:masterClrMapping/>
  </p:clrMapOvr>
  <p:transition advClick="0" advTm="12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E9BDA7-A450-49C6-8352-68D6473E7E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74C055-B9E0-45DC-9C71-2D571F8FBD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1B3606-107F-4DAA-8632-21BC1B1D49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8488CA8-7546-4FD0-833F-CA2EED2F64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634955"/>
      </p:ext>
    </p:extLst>
  </p:cSld>
  <p:clrMapOvr>
    <a:masterClrMapping/>
  </p:clrMapOvr>
  <p:transition advClick="0" advTm="1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933BF7-7B9F-4827-A353-BBE1B35886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F143C5-C026-4BA8-A1AC-ACDA94EC45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7811FE-16EF-4C34-B175-6725F200A0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EA13A5-D077-43F1-9684-EEF2DAE3A6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47726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EA231-72B9-46D0-82D2-F9AC7DB0C7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E3164A-BEFC-4372-B022-937A376342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D40EC-337D-45BD-8761-A1D346368F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B33523B-06D5-47C3-849F-2BAA824EA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692903"/>
      </p:ext>
    </p:extLst>
  </p:cSld>
  <p:clrMapOvr>
    <a:masterClrMapping/>
  </p:clrMapOvr>
  <p:transition advClick="0" advTm="12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CA4F4C2-6AAD-482A-BD0E-56475E5A33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F6261FE-8086-4C9B-8F6D-F1D2ED8BA5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CB82529-1340-4A42-96C7-8B5D223BDF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A35AB8F-C368-4859-819D-43DA51663D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395811"/>
      </p:ext>
    </p:extLst>
  </p:cSld>
  <p:clrMapOvr>
    <a:masterClrMapping/>
  </p:clrMapOvr>
  <p:transition advClick="0" advTm="12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17426D0-26E4-447F-8CB0-839571538F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247488-2B54-4D2D-8057-8923328370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62C97E2-6E3F-4D53-8CEC-B1F7469C23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3DD1D0C-1FBD-421E-BC39-E98FB5EE7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155097"/>
      </p:ext>
    </p:extLst>
  </p:cSld>
  <p:clrMapOvr>
    <a:masterClrMapping/>
  </p:clrMapOvr>
  <p:transition advClick="0" advTm="12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1F0181C-6AAC-4791-A4F9-D7AC8DBB3D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FD2D736-8910-4EEB-9998-91D9047FB9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D1E127A-87FF-4D1D-9AE1-2CD201A089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7288B36-ECE5-42AE-8BC5-0B43D509CF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042039"/>
      </p:ext>
    </p:extLst>
  </p:cSld>
  <p:clrMapOvr>
    <a:masterClrMapping/>
  </p:clrMapOvr>
  <p:transition advClick="0" advTm="12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FAC91-EF9F-49DF-A3AB-134187AB97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C06F3-1E2D-433E-BF48-569894951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ED122-029E-4332-8772-23B82774FC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ECA68F6-F582-4C9A-BD21-D15585CF43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37629"/>
      </p:ext>
    </p:extLst>
  </p:cSld>
  <p:clrMapOvr>
    <a:masterClrMapping/>
  </p:clrMapOvr>
  <p:transition advClick="0" advTm="12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D89F5-2129-4F56-ABED-F14EDA4648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7EE6A-FA36-4605-B515-E62EE21F46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47F7D-D276-4F50-8017-EA2811390B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5D00584-2AE7-43A3-8B65-B4565F185B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496762"/>
      </p:ext>
    </p:extLst>
  </p:cSld>
  <p:clrMapOvr>
    <a:masterClrMapping/>
  </p:clrMapOvr>
  <p:transition advClick="0" advTm="12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3E2DB-7E74-4765-A34C-3B8D5C8B5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444D62-41C4-4F30-992B-A377D75604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D5CBAD-45BB-4CE0-85B7-8CFE0EDED8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CC78AE3-C749-4610-A475-6954AEAAEF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988890"/>
      </p:ext>
    </p:extLst>
  </p:cSld>
  <p:clrMapOvr>
    <a:masterClrMapping/>
  </p:clrMapOvr>
  <p:transition advClick="0" advTm="12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A359F9-B598-4A98-BF32-A0B3CAEF36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4FD6DD-9A4D-4800-8EBD-88C7016779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631CA2-9CB7-4C66-9A28-F44BD6E11C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8D2F569-9D97-4D4F-8665-CAB44AB5D2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323160"/>
      </p:ext>
    </p:extLst>
  </p:cSld>
  <p:clrMapOvr>
    <a:masterClrMapping/>
  </p:clrMapOvr>
  <p:transition advClick="0" advTm="12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79100D-6706-4320-B5BF-FBDE911959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FE4001-D7A4-41CA-BBD1-77E5201EBA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43AB6E-706F-407E-BAF7-42A1A7D503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987643A-6ECC-4A91-AFB3-FA1F0B9723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9970363"/>
      </p:ext>
    </p:extLst>
  </p:cSld>
  <p:clrMapOvr>
    <a:masterClrMapping/>
  </p:clrMapOvr>
  <p:transition advClick="0" advTm="1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F2A092B-1586-49D2-8E2A-3214FC372E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9009C58-E694-4E17-99E8-98779B46FE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EAE3E33-8B16-4767-A2D9-B9A84A0999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11D13-3E56-4EC0-A72B-F2D08F09EB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399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1BF853B-2ED8-483B-A715-AF0A8CBEEB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E13E6C7-2FCC-40F7-A0A0-C56D517D3E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B0ABE89-9C47-4320-AB17-C4C7D3E672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8C6BA-574D-47B6-962B-DE2C1CD420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7816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3CD2E0F-ED23-400A-9C7B-E9E429EB7A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6A4F150-F420-4E83-8ADC-FFCA777CEA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9A69220-41FD-4D08-BCDC-D3FBBBCBB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2D776B-9CA0-4A34-8930-8CA4B8FFB0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56901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0D441F-41C8-4887-BF8C-FC31693BF5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AF8044-A8FC-435E-8010-2FCB0495AF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7749C4-BBE7-4E29-8D9F-5AA5280531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8F5458-139E-415A-B0EB-B4948AD55F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305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14DDB-17C3-49B0-974E-43AF2BF274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249FD4-4933-4B7C-AA8E-A496B591E7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F84E3E-A53A-4651-A5B0-47670BC13B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179117-0AC1-47EF-8E1D-C4769A6696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6982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373EE62-BD28-417C-8606-C7122DA79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8DC5D89-2B9A-401B-B8FE-BFA3DACF3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173BEE9-C837-4E64-95D2-C874C604FE0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A81A8F7-F295-475B-AB28-E87BAD3DE0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B1A6D41-ED5B-4659-84C9-01B221180C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fld id="{43BD4EE5-3F46-41E5-8C4D-8D9F6E21CEB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  <p:sldLayoutId id="2147484108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3D11F60-644A-4DC8-BD2E-7D987785BE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FEC6651-8E72-47D6-997C-DC6CECB0C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505409E-FB8A-44B9-AF37-A2B97B74A2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671E352-742F-4DB4-B9A2-2F4468EEA4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7186809-234B-4C1B-9B72-3E1C2063BCD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D34DEFA4-A7CF-474E-BE65-2253AF25AFA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  <p:sldLayoutId id="214748412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05E91E9-FF23-417C-BFDB-70379CEB9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B84BF3C-A95D-47FE-944C-CFA47DB8ED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E60E85F-A92E-4761-BAFC-79DA3CCBF3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0132759-4A7D-40DF-BF1D-BA79163F0BB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832BE66-B285-46A7-9A2A-B6CA61FC6A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8FFF1C2E-4394-4CEF-BB6B-25D3CAC1C8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7EBA207-760A-4CF3-8ADB-CAC8F5314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3E33FB5-E7AF-44DA-B2AB-8A8C468AF7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F2B3BE5-F137-4A9F-97A4-5E23FDF6FE9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CC4FFE9-3389-4C11-963F-A3AEFE21F8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0428884-D65C-4741-BE47-E8FCFAEFCF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D7E515C0-54EA-4B6B-A04F-D05D98B4A3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</p:sldLayoutIdLst>
  <p:transition advClick="0" advTm="12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BB20BC44-67D6-4870-9B8C-9E43BE70D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8077200" cy="1447800"/>
          </a:xfrm>
        </p:spPr>
        <p:txBody>
          <a:bodyPr/>
          <a:lstStyle/>
          <a:p>
            <a:r>
              <a:rPr lang="en-US" altLang="en-US" sz="3600" b="1" i="1">
                <a:latin typeface="Arial" panose="020B0604020202020204" pitchFamily="34" charset="0"/>
                <a:cs typeface="Arial" panose="020B0604020202020204" pitchFamily="34" charset="0"/>
              </a:rPr>
              <a:t>Trend for Precision Soil Testing</a:t>
            </a:r>
            <a:br>
              <a:rPr lang="en-US" altLang="en-US" sz="3600" b="1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% Zone or Grid Samples Tested compared to Total Samples</a:t>
            </a:r>
            <a:endParaRPr lang="en-US" altLang="en-US" sz="36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723" name="Content Placeholder 3">
            <a:extLst>
              <a:ext uri="{FF2B5EF4-FFF2-40B4-BE49-F238E27FC236}">
                <a16:creationId xmlns:a16="http://schemas.microsoft.com/office/drawing/2014/main" id="{87FFC91C-3259-43B5-8282-DF47A6EB32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79475" y="1841500"/>
          <a:ext cx="7443788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658212" imgH="4095713" progId="Excel.Chart.8">
                  <p:embed/>
                </p:oleObj>
              </mc:Choice>
              <mc:Fallback>
                <p:oleObj name="Chart" r:id="rId2" imgW="7658212" imgH="4095713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1841500"/>
                        <a:ext cx="7443788" cy="398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4" name="Picture 1">
            <a:extLst>
              <a:ext uri="{FF2B5EF4-FFF2-40B4-BE49-F238E27FC236}">
                <a16:creationId xmlns:a16="http://schemas.microsoft.com/office/drawing/2014/main" id="{857628DA-0C8D-4F13-AD82-1767DA836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2159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2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02372D94-6C18-4751-8484-D42CA468E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1135063"/>
            <a:ext cx="8661400" cy="857250"/>
          </a:xfrm>
        </p:spPr>
        <p:txBody>
          <a:bodyPr/>
          <a:lstStyle/>
          <a:p>
            <a:r>
              <a:rPr lang="en-US" altLang="en-US" sz="3200" b="1" i="1">
                <a:latin typeface="Arial" panose="020B0604020202020204" pitchFamily="34" charset="0"/>
                <a:cs typeface="Arial" panose="020B0604020202020204" pitchFamily="34" charset="0"/>
              </a:rPr>
              <a:t>Average Soil Nitrate Following “Sunflower”</a:t>
            </a:r>
            <a:br>
              <a:rPr lang="en-US" altLang="en-US" sz="3200" b="1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i="1">
                <a:latin typeface="Arial" panose="020B0604020202020204" pitchFamily="34" charset="0"/>
                <a:cs typeface="Arial" panose="020B0604020202020204" pitchFamily="34" charset="0"/>
              </a:rPr>
              <a:t>1986 - 2015</a:t>
            </a:r>
          </a:p>
        </p:txBody>
      </p:sp>
      <p:graphicFrame>
        <p:nvGraphicFramePr>
          <p:cNvPr id="39939" name="Content Placeholder 10">
            <a:extLst>
              <a:ext uri="{FF2B5EF4-FFF2-40B4-BE49-F238E27FC236}">
                <a16:creationId xmlns:a16="http://schemas.microsoft.com/office/drawing/2014/main" id="{BA5AA2E3-5DE9-4714-BFC5-D714ADBDDE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1013" y="2133600"/>
          <a:ext cx="8158162" cy="365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096120" imgH="3628913" progId="Excel.Chart.8">
                  <p:embed/>
                </p:oleObj>
              </mc:Choice>
              <mc:Fallback>
                <p:oleObj name="Chart" r:id="rId2" imgW="8096120" imgH="3628913" progId="Excel.Chart.8">
                  <p:embed/>
                  <p:pic>
                    <p:nvPicPr>
                      <p:cNvPr id="0" name="Content Placeholder 1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2133600"/>
                        <a:ext cx="8158162" cy="365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TextBox 3">
            <a:extLst>
              <a:ext uri="{FF2B5EF4-FFF2-40B4-BE49-F238E27FC236}">
                <a16:creationId xmlns:a16="http://schemas.microsoft.com/office/drawing/2014/main" id="{B0A2BF16-2DC4-4D07-871B-84B8496887F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0975" y="3813176"/>
            <a:ext cx="1952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>
                <a:solidFill>
                  <a:srgbClr val="000000"/>
                </a:solidFill>
                <a:cs typeface="Arial" panose="020B0604020202020204" pitchFamily="34" charset="0"/>
              </a:rPr>
              <a:t>Nitrate-N (0-24” lb/a)</a:t>
            </a:r>
          </a:p>
        </p:txBody>
      </p:sp>
      <p:pic>
        <p:nvPicPr>
          <p:cNvPr id="39941" name="Picture 4">
            <a:extLst>
              <a:ext uri="{FF2B5EF4-FFF2-40B4-BE49-F238E27FC236}">
                <a16:creationId xmlns:a16="http://schemas.microsoft.com/office/drawing/2014/main" id="{26CF72A1-F509-4518-9EEC-772D4E329A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"/>
            <a:ext cx="22352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1024">
            <a:extLst>
              <a:ext uri="{FF2B5EF4-FFF2-40B4-BE49-F238E27FC236}">
                <a16:creationId xmlns:a16="http://schemas.microsoft.com/office/drawing/2014/main" id="{03664B03-38E5-4092-853B-D679707EDB2F}"/>
              </a:ext>
            </a:extLst>
          </p:cNvPr>
          <p:cNvGraphicFramePr>
            <a:graphicFrameLocks noChangeAspect="1"/>
          </p:cNvGraphicFramePr>
          <p:nvPr>
            <p:ph type="chart" idx="1"/>
          </p:nvPr>
        </p:nvGraphicFramePr>
        <p:xfrm>
          <a:off x="76200" y="1447800"/>
          <a:ext cx="8991600" cy="476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772288" imgH="4114800" progId="MSGraph.Chart.8">
                  <p:embed followColorScheme="full"/>
                </p:oleObj>
              </mc:Choice>
              <mc:Fallback>
                <p:oleObj name="Chart" r:id="rId2" imgW="7772288" imgH="4114800" progId="MSGraph.Chart.8">
                  <p:embed followColorScheme="full"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447800"/>
                        <a:ext cx="8991600" cy="476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Rectangle 1027">
            <a:extLst>
              <a:ext uri="{FF2B5EF4-FFF2-40B4-BE49-F238E27FC236}">
                <a16:creationId xmlns:a16="http://schemas.microsoft.com/office/drawing/2014/main" id="{E4019B67-C692-44DB-A3CC-1F9C1ABB2D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3600" b="1" i="1">
                <a:solidFill>
                  <a:schemeClr val="tx1"/>
                </a:solidFill>
                <a:latin typeface="Arial" panose="020B0604020202020204" pitchFamily="34" charset="0"/>
              </a:rPr>
              <a:t>Soil Nitrate Variability Between Fields  Following “Sunflower” in 2015</a:t>
            </a:r>
          </a:p>
        </p:txBody>
      </p:sp>
      <p:pic>
        <p:nvPicPr>
          <p:cNvPr id="40964" name="Picture 3">
            <a:extLst>
              <a:ext uri="{FF2B5EF4-FFF2-40B4-BE49-F238E27FC236}">
                <a16:creationId xmlns:a16="http://schemas.microsoft.com/office/drawing/2014/main" id="{3D1DA7DC-DD7B-4783-9561-83D7903EC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919788"/>
            <a:ext cx="1397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4B9F6053-4C18-4F99-B576-F2639E3A8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1135063"/>
            <a:ext cx="8661400" cy="857250"/>
          </a:xfrm>
        </p:spPr>
        <p:txBody>
          <a:bodyPr/>
          <a:lstStyle/>
          <a:p>
            <a:r>
              <a:rPr lang="en-US" altLang="en-US" sz="3200" b="1" i="1">
                <a:latin typeface="Arial" panose="020B0604020202020204" pitchFamily="34" charset="0"/>
                <a:cs typeface="Arial" panose="020B0604020202020204" pitchFamily="34" charset="0"/>
              </a:rPr>
              <a:t>Average Soil Nitrate Following “Drybeans”</a:t>
            </a:r>
            <a:br>
              <a:rPr lang="en-US" altLang="en-US" sz="3200" b="1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i="1">
                <a:latin typeface="Arial" panose="020B0604020202020204" pitchFamily="34" charset="0"/>
                <a:cs typeface="Arial" panose="020B0604020202020204" pitchFamily="34" charset="0"/>
              </a:rPr>
              <a:t>1986 - 2015</a:t>
            </a:r>
          </a:p>
        </p:txBody>
      </p:sp>
      <p:graphicFrame>
        <p:nvGraphicFramePr>
          <p:cNvPr id="41987" name="Content Placeholder 10">
            <a:extLst>
              <a:ext uri="{FF2B5EF4-FFF2-40B4-BE49-F238E27FC236}">
                <a16:creationId xmlns:a16="http://schemas.microsoft.com/office/drawing/2014/main" id="{74200D5E-81ED-40FB-AAB3-09EB619CAC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1013" y="2147888"/>
          <a:ext cx="8158162" cy="365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096120" imgH="3628913" progId="Excel.Chart.8">
                  <p:embed/>
                </p:oleObj>
              </mc:Choice>
              <mc:Fallback>
                <p:oleObj name="Chart" r:id="rId2" imgW="8096120" imgH="3628913" progId="Excel.Chart.8">
                  <p:embed/>
                  <p:pic>
                    <p:nvPicPr>
                      <p:cNvPr id="0" name="Content Placeholder 1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2147888"/>
                        <a:ext cx="8158162" cy="365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8" name="TextBox 3">
            <a:extLst>
              <a:ext uri="{FF2B5EF4-FFF2-40B4-BE49-F238E27FC236}">
                <a16:creationId xmlns:a16="http://schemas.microsoft.com/office/drawing/2014/main" id="{83693EAE-D24D-4E64-99E9-77939C2E7D5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0975" y="3813176"/>
            <a:ext cx="1952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>
                <a:solidFill>
                  <a:srgbClr val="000000"/>
                </a:solidFill>
                <a:cs typeface="Arial" panose="020B0604020202020204" pitchFamily="34" charset="0"/>
              </a:rPr>
              <a:t>Nitrate-N (0-24” lb/a)</a:t>
            </a:r>
          </a:p>
        </p:txBody>
      </p:sp>
      <p:pic>
        <p:nvPicPr>
          <p:cNvPr id="41989" name="Picture 4">
            <a:extLst>
              <a:ext uri="{FF2B5EF4-FFF2-40B4-BE49-F238E27FC236}">
                <a16:creationId xmlns:a16="http://schemas.microsoft.com/office/drawing/2014/main" id="{8FE3466F-6CFA-452D-8EBC-95668C91A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"/>
            <a:ext cx="22352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1024">
            <a:extLst>
              <a:ext uri="{FF2B5EF4-FFF2-40B4-BE49-F238E27FC236}">
                <a16:creationId xmlns:a16="http://schemas.microsoft.com/office/drawing/2014/main" id="{504A3623-05C9-4EFF-972F-57655058B279}"/>
              </a:ext>
            </a:extLst>
          </p:cNvPr>
          <p:cNvGraphicFramePr>
            <a:graphicFrameLocks noChangeAspect="1"/>
          </p:cNvGraphicFramePr>
          <p:nvPr>
            <p:ph type="chart" idx="1"/>
          </p:nvPr>
        </p:nvGraphicFramePr>
        <p:xfrm>
          <a:off x="76200" y="1524000"/>
          <a:ext cx="8991600" cy="476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772288" imgH="4114800" progId="MSGraph.Chart.8">
                  <p:embed followColorScheme="full"/>
                </p:oleObj>
              </mc:Choice>
              <mc:Fallback>
                <p:oleObj name="Chart" r:id="rId2" imgW="7772288" imgH="4114800" progId="MSGraph.Chart.8">
                  <p:embed followColorScheme="full"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524000"/>
                        <a:ext cx="8991600" cy="476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1" name="Rectangle 1027">
            <a:extLst>
              <a:ext uri="{FF2B5EF4-FFF2-40B4-BE49-F238E27FC236}">
                <a16:creationId xmlns:a16="http://schemas.microsoft.com/office/drawing/2014/main" id="{5EC7BDDE-97E9-4375-9B65-04627C9BB6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3600" b="1" i="1">
                <a:solidFill>
                  <a:schemeClr val="tx1"/>
                </a:solidFill>
                <a:latin typeface="Arial" panose="020B0604020202020204" pitchFamily="34" charset="0"/>
              </a:rPr>
              <a:t>Soil Nitrate Variability Between Fields  Following “Dry Beans” in 2015</a:t>
            </a:r>
          </a:p>
        </p:txBody>
      </p:sp>
      <p:pic>
        <p:nvPicPr>
          <p:cNvPr id="43012" name="Picture 3">
            <a:extLst>
              <a:ext uri="{FF2B5EF4-FFF2-40B4-BE49-F238E27FC236}">
                <a16:creationId xmlns:a16="http://schemas.microsoft.com/office/drawing/2014/main" id="{FF97BA03-3BB9-47D6-952B-5B7E78F416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919788"/>
            <a:ext cx="1397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4235BD8E-1113-41B7-A042-F272905FC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1135063"/>
            <a:ext cx="8661400" cy="857250"/>
          </a:xfrm>
        </p:spPr>
        <p:txBody>
          <a:bodyPr/>
          <a:lstStyle/>
          <a:p>
            <a:r>
              <a:rPr lang="en-US" alt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Average Soil Nitrate Following “Sugarbeets”</a:t>
            </a:r>
            <a:br>
              <a:rPr lang="en-US" altLang="en-US" sz="2800" b="1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1986 - 2015</a:t>
            </a:r>
          </a:p>
        </p:txBody>
      </p:sp>
      <p:graphicFrame>
        <p:nvGraphicFramePr>
          <p:cNvPr id="44035" name="Content Placeholder 10">
            <a:extLst>
              <a:ext uri="{FF2B5EF4-FFF2-40B4-BE49-F238E27FC236}">
                <a16:creationId xmlns:a16="http://schemas.microsoft.com/office/drawing/2014/main" id="{FC952724-7335-4251-ABAA-1407283764F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2413" y="2147888"/>
          <a:ext cx="8770937" cy="365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705980" imgH="3628913" progId="Excel.Chart.8">
                  <p:embed/>
                </p:oleObj>
              </mc:Choice>
              <mc:Fallback>
                <p:oleObj name="Chart" r:id="rId2" imgW="8705980" imgH="3628913" progId="Excel.Chart.8">
                  <p:embed/>
                  <p:pic>
                    <p:nvPicPr>
                      <p:cNvPr id="0" name="Content Placeholder 1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2147888"/>
                        <a:ext cx="8770937" cy="365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6" name="TextBox 3">
            <a:extLst>
              <a:ext uri="{FF2B5EF4-FFF2-40B4-BE49-F238E27FC236}">
                <a16:creationId xmlns:a16="http://schemas.microsoft.com/office/drawing/2014/main" id="{33531B32-84AD-4DD3-A7E2-42675B1F200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0975" y="3813176"/>
            <a:ext cx="1952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>
                <a:solidFill>
                  <a:srgbClr val="000000"/>
                </a:solidFill>
                <a:cs typeface="Arial" panose="020B0604020202020204" pitchFamily="34" charset="0"/>
              </a:rPr>
              <a:t>Nitrate-N (0-24” lb/a)</a:t>
            </a:r>
          </a:p>
        </p:txBody>
      </p:sp>
      <p:pic>
        <p:nvPicPr>
          <p:cNvPr id="44037" name="Picture 4">
            <a:extLst>
              <a:ext uri="{FF2B5EF4-FFF2-40B4-BE49-F238E27FC236}">
                <a16:creationId xmlns:a16="http://schemas.microsoft.com/office/drawing/2014/main" id="{191A9AC9-E36F-4532-9B4D-E5BFF4158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"/>
            <a:ext cx="22352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1024">
            <a:extLst>
              <a:ext uri="{FF2B5EF4-FFF2-40B4-BE49-F238E27FC236}">
                <a16:creationId xmlns:a16="http://schemas.microsoft.com/office/drawing/2014/main" id="{7D6179FD-277D-4A5D-8EC1-F8176E50400D}"/>
              </a:ext>
            </a:extLst>
          </p:cNvPr>
          <p:cNvGraphicFramePr>
            <a:graphicFrameLocks noChangeAspect="1"/>
          </p:cNvGraphicFramePr>
          <p:nvPr>
            <p:ph type="chart" idx="1"/>
          </p:nvPr>
        </p:nvGraphicFramePr>
        <p:xfrm>
          <a:off x="76200" y="1447800"/>
          <a:ext cx="8991600" cy="476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772288" imgH="4114800" progId="MSGraph.Chart.8">
                  <p:embed followColorScheme="full"/>
                </p:oleObj>
              </mc:Choice>
              <mc:Fallback>
                <p:oleObj name="Chart" r:id="rId2" imgW="7772288" imgH="4114800" progId="MSGraph.Chart.8">
                  <p:embed followColorScheme="full"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447800"/>
                        <a:ext cx="8991600" cy="476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" name="Rectangle 1027">
            <a:extLst>
              <a:ext uri="{FF2B5EF4-FFF2-40B4-BE49-F238E27FC236}">
                <a16:creationId xmlns:a16="http://schemas.microsoft.com/office/drawing/2014/main" id="{B770FDAF-4D0B-40DD-A340-F9AD117D7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3600" b="1" i="1">
                <a:solidFill>
                  <a:schemeClr val="tx1"/>
                </a:solidFill>
                <a:latin typeface="Arial" panose="020B0604020202020204" pitchFamily="34" charset="0"/>
              </a:rPr>
              <a:t>Soil Nitrate Variability Between Fields  Following “Sugarbeet” in 2015</a:t>
            </a:r>
          </a:p>
        </p:txBody>
      </p:sp>
      <p:pic>
        <p:nvPicPr>
          <p:cNvPr id="45060" name="Picture 3">
            <a:extLst>
              <a:ext uri="{FF2B5EF4-FFF2-40B4-BE49-F238E27FC236}">
                <a16:creationId xmlns:a16="http://schemas.microsoft.com/office/drawing/2014/main" id="{4706EE13-C150-42F4-B5F0-E12222437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919788"/>
            <a:ext cx="1397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5A799301-0E09-488B-ADF0-CFDE875A7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1135063"/>
            <a:ext cx="8661400" cy="857250"/>
          </a:xfrm>
        </p:spPr>
        <p:txBody>
          <a:bodyPr/>
          <a:lstStyle/>
          <a:p>
            <a:r>
              <a:rPr lang="en-US" altLang="en-US" sz="3200" b="1" i="1">
                <a:latin typeface="Arial" panose="020B0604020202020204" pitchFamily="34" charset="0"/>
                <a:cs typeface="Arial" panose="020B0604020202020204" pitchFamily="34" charset="0"/>
              </a:rPr>
              <a:t>Average Soil Nitrate Following “Fallow”</a:t>
            </a:r>
            <a:br>
              <a:rPr lang="en-US" altLang="en-US" sz="3200" b="1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i="1">
                <a:latin typeface="Arial" panose="020B0604020202020204" pitchFamily="34" charset="0"/>
                <a:cs typeface="Arial" panose="020B0604020202020204" pitchFamily="34" charset="0"/>
              </a:rPr>
              <a:t>1986 - 2015</a:t>
            </a:r>
          </a:p>
        </p:txBody>
      </p:sp>
      <p:graphicFrame>
        <p:nvGraphicFramePr>
          <p:cNvPr id="46083" name="Content Placeholder 10">
            <a:extLst>
              <a:ext uri="{FF2B5EF4-FFF2-40B4-BE49-F238E27FC236}">
                <a16:creationId xmlns:a16="http://schemas.microsoft.com/office/drawing/2014/main" id="{26A3524F-0A38-4540-A541-40CAD14E41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1013" y="2135188"/>
          <a:ext cx="8158162" cy="365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096120" imgH="3628913" progId="Excel.Chart.8">
                  <p:embed/>
                </p:oleObj>
              </mc:Choice>
              <mc:Fallback>
                <p:oleObj name="Chart" r:id="rId2" imgW="8096120" imgH="3628913" progId="Excel.Chart.8">
                  <p:embed/>
                  <p:pic>
                    <p:nvPicPr>
                      <p:cNvPr id="0" name="Content Placeholder 1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2135188"/>
                        <a:ext cx="8158162" cy="365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TextBox 3">
            <a:extLst>
              <a:ext uri="{FF2B5EF4-FFF2-40B4-BE49-F238E27FC236}">
                <a16:creationId xmlns:a16="http://schemas.microsoft.com/office/drawing/2014/main" id="{CE377B75-E4CD-4E1C-98F3-7ABFAD09A5F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0975" y="3813176"/>
            <a:ext cx="1952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>
                <a:solidFill>
                  <a:srgbClr val="000000"/>
                </a:solidFill>
                <a:cs typeface="Arial" panose="020B0604020202020204" pitchFamily="34" charset="0"/>
              </a:rPr>
              <a:t>Nitrate-N (0-24” lb/a)</a:t>
            </a:r>
          </a:p>
        </p:txBody>
      </p:sp>
      <p:pic>
        <p:nvPicPr>
          <p:cNvPr id="46085" name="Picture 4">
            <a:extLst>
              <a:ext uri="{FF2B5EF4-FFF2-40B4-BE49-F238E27FC236}">
                <a16:creationId xmlns:a16="http://schemas.microsoft.com/office/drawing/2014/main" id="{AA293CB5-CFCB-4114-AEC0-4B9AF6C7E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"/>
            <a:ext cx="22352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1024">
            <a:extLst>
              <a:ext uri="{FF2B5EF4-FFF2-40B4-BE49-F238E27FC236}">
                <a16:creationId xmlns:a16="http://schemas.microsoft.com/office/drawing/2014/main" id="{A2DDAAF8-1BF7-406C-BFC3-3072AC98F62C}"/>
              </a:ext>
            </a:extLst>
          </p:cNvPr>
          <p:cNvGraphicFramePr>
            <a:graphicFrameLocks noChangeAspect="1"/>
          </p:cNvGraphicFramePr>
          <p:nvPr>
            <p:ph type="chart" idx="1"/>
          </p:nvPr>
        </p:nvGraphicFramePr>
        <p:xfrm>
          <a:off x="0" y="1600200"/>
          <a:ext cx="8991600" cy="476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772288" imgH="4114800" progId="MSGraph.Chart.8">
                  <p:embed followColorScheme="full"/>
                </p:oleObj>
              </mc:Choice>
              <mc:Fallback>
                <p:oleObj name="Chart" r:id="rId2" imgW="7772288" imgH="4114800" progId="MSGraph.Chart.8">
                  <p:embed followColorScheme="full"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00200"/>
                        <a:ext cx="8991600" cy="476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Rectangle 1027">
            <a:extLst>
              <a:ext uri="{FF2B5EF4-FFF2-40B4-BE49-F238E27FC236}">
                <a16:creationId xmlns:a16="http://schemas.microsoft.com/office/drawing/2014/main" id="{F3C5EA83-B7F2-48C3-A348-31E8750DC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3600" b="1" i="1">
                <a:solidFill>
                  <a:schemeClr val="tx1"/>
                </a:solidFill>
                <a:latin typeface="Arial" panose="020B0604020202020204" pitchFamily="34" charset="0"/>
              </a:rPr>
              <a:t>Soil Nitrate Variability Between Fields  Following “Fallow” in 2015</a:t>
            </a:r>
          </a:p>
        </p:txBody>
      </p:sp>
      <p:pic>
        <p:nvPicPr>
          <p:cNvPr id="47108" name="Picture 3">
            <a:extLst>
              <a:ext uri="{FF2B5EF4-FFF2-40B4-BE49-F238E27FC236}">
                <a16:creationId xmlns:a16="http://schemas.microsoft.com/office/drawing/2014/main" id="{DEF00F94-5554-4BF6-BB16-63410CF128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0"/>
            <a:ext cx="13208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reeform 1026">
            <a:extLst>
              <a:ext uri="{FF2B5EF4-FFF2-40B4-BE49-F238E27FC236}">
                <a16:creationId xmlns:a16="http://schemas.microsoft.com/office/drawing/2014/main" id="{9DA968FB-B723-43E2-9AA9-9F19255DBF7E}"/>
              </a:ext>
            </a:extLst>
          </p:cNvPr>
          <p:cNvSpPr>
            <a:spLocks/>
          </p:cNvSpPr>
          <p:nvPr/>
        </p:nvSpPr>
        <p:spPr bwMode="auto">
          <a:xfrm>
            <a:off x="4343400" y="3886200"/>
            <a:ext cx="685800" cy="990600"/>
          </a:xfrm>
          <a:custGeom>
            <a:avLst/>
            <a:gdLst>
              <a:gd name="T0" fmla="*/ 2147483646 w 432"/>
              <a:gd name="T1" fmla="*/ 2147483646 h 624"/>
              <a:gd name="T2" fmla="*/ 0 w 432"/>
              <a:gd name="T3" fmla="*/ 2147483646 h 624"/>
              <a:gd name="T4" fmla="*/ 0 w 432"/>
              <a:gd name="T5" fmla="*/ 2147483646 h 624"/>
              <a:gd name="T6" fmla="*/ 0 w 432"/>
              <a:gd name="T7" fmla="*/ 0 h 624"/>
              <a:gd name="T8" fmla="*/ 2147483646 w 432"/>
              <a:gd name="T9" fmla="*/ 2147483646 h 624"/>
              <a:gd name="T10" fmla="*/ 2147483646 w 432"/>
              <a:gd name="T11" fmla="*/ 2147483646 h 624"/>
              <a:gd name="T12" fmla="*/ 2147483646 w 432"/>
              <a:gd name="T13" fmla="*/ 2147483646 h 624"/>
              <a:gd name="T14" fmla="*/ 2147483646 w 432"/>
              <a:gd name="T15" fmla="*/ 2147483646 h 6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2"/>
              <a:gd name="T25" fmla="*/ 0 h 624"/>
              <a:gd name="T26" fmla="*/ 432 w 432"/>
              <a:gd name="T27" fmla="*/ 624 h 6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2" h="624">
                <a:moveTo>
                  <a:pt x="432" y="624"/>
                </a:moveTo>
                <a:lnTo>
                  <a:pt x="0" y="624"/>
                </a:lnTo>
                <a:lnTo>
                  <a:pt x="0" y="288"/>
                </a:lnTo>
                <a:lnTo>
                  <a:pt x="0" y="0"/>
                </a:lnTo>
                <a:lnTo>
                  <a:pt x="336" y="48"/>
                </a:lnTo>
                <a:lnTo>
                  <a:pt x="384" y="384"/>
                </a:lnTo>
                <a:lnTo>
                  <a:pt x="384" y="480"/>
                </a:lnTo>
                <a:lnTo>
                  <a:pt x="432" y="62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1" name="Freeform 1027">
            <a:extLst>
              <a:ext uri="{FF2B5EF4-FFF2-40B4-BE49-F238E27FC236}">
                <a16:creationId xmlns:a16="http://schemas.microsoft.com/office/drawing/2014/main" id="{A7310718-EF75-47FF-ABBC-3E10BA39BE20}"/>
              </a:ext>
            </a:extLst>
          </p:cNvPr>
          <p:cNvSpPr>
            <a:spLocks/>
          </p:cNvSpPr>
          <p:nvPr/>
        </p:nvSpPr>
        <p:spPr bwMode="auto">
          <a:xfrm>
            <a:off x="3276600" y="1447800"/>
            <a:ext cx="838200" cy="914400"/>
          </a:xfrm>
          <a:custGeom>
            <a:avLst/>
            <a:gdLst>
              <a:gd name="T0" fmla="*/ 2147483646 w 528"/>
              <a:gd name="T1" fmla="*/ 2147483646 h 576"/>
              <a:gd name="T2" fmla="*/ 2147483646 w 528"/>
              <a:gd name="T3" fmla="*/ 2147483646 h 576"/>
              <a:gd name="T4" fmla="*/ 2147483646 w 528"/>
              <a:gd name="T5" fmla="*/ 2147483646 h 576"/>
              <a:gd name="T6" fmla="*/ 0 w 528"/>
              <a:gd name="T7" fmla="*/ 2147483646 h 576"/>
              <a:gd name="T8" fmla="*/ 2147483646 w 528"/>
              <a:gd name="T9" fmla="*/ 2147483646 h 576"/>
              <a:gd name="T10" fmla="*/ 2147483646 w 528"/>
              <a:gd name="T11" fmla="*/ 0 h 576"/>
              <a:gd name="T12" fmla="*/ 2147483646 w 528"/>
              <a:gd name="T13" fmla="*/ 2147483646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576"/>
              <a:gd name="T23" fmla="*/ 528 w 528"/>
              <a:gd name="T24" fmla="*/ 576 h 5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576">
                <a:moveTo>
                  <a:pt x="528" y="528"/>
                </a:moveTo>
                <a:lnTo>
                  <a:pt x="480" y="576"/>
                </a:lnTo>
                <a:lnTo>
                  <a:pt x="144" y="528"/>
                </a:lnTo>
                <a:lnTo>
                  <a:pt x="0" y="384"/>
                </a:lnTo>
                <a:lnTo>
                  <a:pt x="48" y="48"/>
                </a:lnTo>
                <a:lnTo>
                  <a:pt x="240" y="0"/>
                </a:lnTo>
                <a:lnTo>
                  <a:pt x="528" y="52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Freeform 1028">
            <a:extLst>
              <a:ext uri="{FF2B5EF4-FFF2-40B4-BE49-F238E27FC236}">
                <a16:creationId xmlns:a16="http://schemas.microsoft.com/office/drawing/2014/main" id="{65F61FB5-906E-4F74-80C9-B47A507F3AAB}"/>
              </a:ext>
            </a:extLst>
          </p:cNvPr>
          <p:cNvSpPr>
            <a:spLocks/>
          </p:cNvSpPr>
          <p:nvPr/>
        </p:nvSpPr>
        <p:spPr bwMode="auto">
          <a:xfrm>
            <a:off x="2443163" y="3205163"/>
            <a:ext cx="708025" cy="785812"/>
          </a:xfrm>
          <a:custGeom>
            <a:avLst/>
            <a:gdLst>
              <a:gd name="T0" fmla="*/ 2147483646 w 621"/>
              <a:gd name="T1" fmla="*/ 0 h 723"/>
              <a:gd name="T2" fmla="*/ 2147483646 w 621"/>
              <a:gd name="T3" fmla="*/ 2147483646 h 723"/>
              <a:gd name="T4" fmla="*/ 2147483646 w 621"/>
              <a:gd name="T5" fmla="*/ 2147483646 h 723"/>
              <a:gd name="T6" fmla="*/ 0 w 621"/>
              <a:gd name="T7" fmla="*/ 2147483646 h 723"/>
              <a:gd name="T8" fmla="*/ 2147483646 w 621"/>
              <a:gd name="T9" fmla="*/ 0 h 7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1"/>
              <a:gd name="T16" fmla="*/ 0 h 723"/>
              <a:gd name="T17" fmla="*/ 621 w 621"/>
              <a:gd name="T18" fmla="*/ 723 h 7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1" h="723">
                <a:moveTo>
                  <a:pt x="51" y="0"/>
                </a:moveTo>
                <a:lnTo>
                  <a:pt x="621" y="30"/>
                </a:lnTo>
                <a:lnTo>
                  <a:pt x="576" y="675"/>
                </a:lnTo>
                <a:lnTo>
                  <a:pt x="0" y="723"/>
                </a:lnTo>
                <a:lnTo>
                  <a:pt x="51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3" name="Freeform 1029">
            <a:extLst>
              <a:ext uri="{FF2B5EF4-FFF2-40B4-BE49-F238E27FC236}">
                <a16:creationId xmlns:a16="http://schemas.microsoft.com/office/drawing/2014/main" id="{229BA88B-7223-4E06-951E-0C0CC707747D}"/>
              </a:ext>
            </a:extLst>
          </p:cNvPr>
          <p:cNvSpPr>
            <a:spLocks/>
          </p:cNvSpPr>
          <p:nvPr/>
        </p:nvSpPr>
        <p:spPr bwMode="auto">
          <a:xfrm>
            <a:off x="3100388" y="3233738"/>
            <a:ext cx="601662" cy="704850"/>
          </a:xfrm>
          <a:custGeom>
            <a:avLst/>
            <a:gdLst>
              <a:gd name="T0" fmla="*/ 2147483646 w 528"/>
              <a:gd name="T1" fmla="*/ 0 h 648"/>
              <a:gd name="T2" fmla="*/ 2147483646 w 528"/>
              <a:gd name="T3" fmla="*/ 2147483646 h 648"/>
              <a:gd name="T4" fmla="*/ 2147483646 w 528"/>
              <a:gd name="T5" fmla="*/ 2147483646 h 648"/>
              <a:gd name="T6" fmla="*/ 2147483646 w 528"/>
              <a:gd name="T7" fmla="*/ 2147483646 h 648"/>
              <a:gd name="T8" fmla="*/ 2147483646 w 528"/>
              <a:gd name="T9" fmla="*/ 2147483646 h 648"/>
              <a:gd name="T10" fmla="*/ 0 w 528"/>
              <a:gd name="T11" fmla="*/ 2147483646 h 648"/>
              <a:gd name="T12" fmla="*/ 2147483646 w 528"/>
              <a:gd name="T13" fmla="*/ 0 h 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648"/>
              <a:gd name="T23" fmla="*/ 528 w 528"/>
              <a:gd name="T24" fmla="*/ 648 h 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648">
                <a:moveTo>
                  <a:pt x="48" y="0"/>
                </a:moveTo>
                <a:lnTo>
                  <a:pt x="528" y="24"/>
                </a:lnTo>
                <a:lnTo>
                  <a:pt x="528" y="552"/>
                </a:lnTo>
                <a:lnTo>
                  <a:pt x="480" y="552"/>
                </a:lnTo>
                <a:lnTo>
                  <a:pt x="144" y="648"/>
                </a:lnTo>
                <a:lnTo>
                  <a:pt x="0" y="6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4" name="Freeform 1030">
            <a:extLst>
              <a:ext uri="{FF2B5EF4-FFF2-40B4-BE49-F238E27FC236}">
                <a16:creationId xmlns:a16="http://schemas.microsoft.com/office/drawing/2014/main" id="{F0E6A509-A93B-41CD-9DCE-AC8ADC40C037}"/>
              </a:ext>
            </a:extLst>
          </p:cNvPr>
          <p:cNvSpPr>
            <a:spLocks/>
          </p:cNvSpPr>
          <p:nvPr/>
        </p:nvSpPr>
        <p:spPr bwMode="auto">
          <a:xfrm>
            <a:off x="3702050" y="3260725"/>
            <a:ext cx="546100" cy="574675"/>
          </a:xfrm>
          <a:custGeom>
            <a:avLst/>
            <a:gdLst>
              <a:gd name="T0" fmla="*/ 0 w 480"/>
              <a:gd name="T1" fmla="*/ 0 h 528"/>
              <a:gd name="T2" fmla="*/ 2147483646 w 480"/>
              <a:gd name="T3" fmla="*/ 0 h 528"/>
              <a:gd name="T4" fmla="*/ 2147483646 w 480"/>
              <a:gd name="T5" fmla="*/ 2147483646 h 528"/>
              <a:gd name="T6" fmla="*/ 0 w 480"/>
              <a:gd name="T7" fmla="*/ 2147483646 h 528"/>
              <a:gd name="T8" fmla="*/ 0 w 480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0"/>
              <a:gd name="T16" fmla="*/ 0 h 528"/>
              <a:gd name="T17" fmla="*/ 480 w 480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0" h="528">
                <a:moveTo>
                  <a:pt x="0" y="0"/>
                </a:moveTo>
                <a:lnTo>
                  <a:pt x="480" y="0"/>
                </a:lnTo>
                <a:lnTo>
                  <a:pt x="480" y="480"/>
                </a:lnTo>
                <a:lnTo>
                  <a:pt x="0" y="52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5" name="Freeform 1031">
            <a:extLst>
              <a:ext uri="{FF2B5EF4-FFF2-40B4-BE49-F238E27FC236}">
                <a16:creationId xmlns:a16="http://schemas.microsoft.com/office/drawing/2014/main" id="{B9800FE0-9901-465E-B824-EF7522FAA336}"/>
              </a:ext>
            </a:extLst>
          </p:cNvPr>
          <p:cNvSpPr>
            <a:spLocks/>
          </p:cNvSpPr>
          <p:nvPr/>
        </p:nvSpPr>
        <p:spPr bwMode="auto">
          <a:xfrm>
            <a:off x="4248150" y="3260725"/>
            <a:ext cx="604838" cy="730250"/>
          </a:xfrm>
          <a:custGeom>
            <a:avLst/>
            <a:gdLst>
              <a:gd name="T0" fmla="*/ 0 w 531"/>
              <a:gd name="T1" fmla="*/ 0 h 672"/>
              <a:gd name="T2" fmla="*/ 2147483646 w 531"/>
              <a:gd name="T3" fmla="*/ 0 h 672"/>
              <a:gd name="T4" fmla="*/ 2147483646 w 531"/>
              <a:gd name="T5" fmla="*/ 2147483646 h 672"/>
              <a:gd name="T6" fmla="*/ 2147483646 w 531"/>
              <a:gd name="T7" fmla="*/ 2147483646 h 672"/>
              <a:gd name="T8" fmla="*/ 2147483646 w 531"/>
              <a:gd name="T9" fmla="*/ 2147483646 h 672"/>
              <a:gd name="T10" fmla="*/ 2147483646 w 531"/>
              <a:gd name="T11" fmla="*/ 2147483646 h 672"/>
              <a:gd name="T12" fmla="*/ 2147483646 w 531"/>
              <a:gd name="T13" fmla="*/ 2147483646 h 672"/>
              <a:gd name="T14" fmla="*/ 2147483646 w 531"/>
              <a:gd name="T15" fmla="*/ 2147483646 h 672"/>
              <a:gd name="T16" fmla="*/ 2147483646 w 531"/>
              <a:gd name="T17" fmla="*/ 2147483646 h 672"/>
              <a:gd name="T18" fmla="*/ 2147483646 w 531"/>
              <a:gd name="T19" fmla="*/ 2147483646 h 672"/>
              <a:gd name="T20" fmla="*/ 2147483646 w 531"/>
              <a:gd name="T21" fmla="*/ 2147483646 h 672"/>
              <a:gd name="T22" fmla="*/ 0 w 531"/>
              <a:gd name="T23" fmla="*/ 2147483646 h 672"/>
              <a:gd name="T24" fmla="*/ 0 w 531"/>
              <a:gd name="T25" fmla="*/ 0 h 6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31"/>
              <a:gd name="T40" fmla="*/ 0 h 672"/>
              <a:gd name="T41" fmla="*/ 531 w 531"/>
              <a:gd name="T42" fmla="*/ 672 h 6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31" h="672">
                <a:moveTo>
                  <a:pt x="0" y="0"/>
                </a:moveTo>
                <a:lnTo>
                  <a:pt x="432" y="0"/>
                </a:lnTo>
                <a:lnTo>
                  <a:pt x="480" y="192"/>
                </a:lnTo>
                <a:cubicBezTo>
                  <a:pt x="446" y="199"/>
                  <a:pt x="458" y="210"/>
                  <a:pt x="448" y="240"/>
                </a:cubicBezTo>
                <a:cubicBezTo>
                  <a:pt x="443" y="321"/>
                  <a:pt x="440" y="326"/>
                  <a:pt x="448" y="428"/>
                </a:cubicBezTo>
                <a:cubicBezTo>
                  <a:pt x="449" y="441"/>
                  <a:pt x="459" y="470"/>
                  <a:pt x="464" y="484"/>
                </a:cubicBezTo>
                <a:cubicBezTo>
                  <a:pt x="465" y="488"/>
                  <a:pt x="468" y="496"/>
                  <a:pt x="468" y="496"/>
                </a:cubicBezTo>
                <a:cubicBezTo>
                  <a:pt x="472" y="550"/>
                  <a:pt x="477" y="571"/>
                  <a:pt x="508" y="612"/>
                </a:cubicBezTo>
                <a:cubicBezTo>
                  <a:pt x="518" y="642"/>
                  <a:pt x="503" y="606"/>
                  <a:pt x="524" y="632"/>
                </a:cubicBezTo>
                <a:cubicBezTo>
                  <a:pt x="531" y="641"/>
                  <a:pt x="528" y="667"/>
                  <a:pt x="528" y="672"/>
                </a:cubicBezTo>
                <a:lnTo>
                  <a:pt x="96" y="624"/>
                </a:lnTo>
                <a:lnTo>
                  <a:pt x="0" y="48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6" name="Freeform 1032">
            <a:extLst>
              <a:ext uri="{FF2B5EF4-FFF2-40B4-BE49-F238E27FC236}">
                <a16:creationId xmlns:a16="http://schemas.microsoft.com/office/drawing/2014/main" id="{D9C3436C-68B6-47C5-A4D5-15D31F308E8A}"/>
              </a:ext>
            </a:extLst>
          </p:cNvPr>
          <p:cNvSpPr>
            <a:spLocks/>
          </p:cNvSpPr>
          <p:nvPr/>
        </p:nvSpPr>
        <p:spPr bwMode="auto">
          <a:xfrm>
            <a:off x="3646488" y="3783013"/>
            <a:ext cx="765175" cy="1044575"/>
          </a:xfrm>
          <a:custGeom>
            <a:avLst/>
            <a:gdLst>
              <a:gd name="T0" fmla="*/ 0 w 672"/>
              <a:gd name="T1" fmla="*/ 2147483646 h 960"/>
              <a:gd name="T2" fmla="*/ 2147483646 w 672"/>
              <a:gd name="T3" fmla="*/ 0 h 960"/>
              <a:gd name="T4" fmla="*/ 2147483646 w 672"/>
              <a:gd name="T5" fmla="*/ 2147483646 h 960"/>
              <a:gd name="T6" fmla="*/ 2147483646 w 672"/>
              <a:gd name="T7" fmla="*/ 2147483646 h 960"/>
              <a:gd name="T8" fmla="*/ 2147483646 w 672"/>
              <a:gd name="T9" fmla="*/ 2147483646 h 960"/>
              <a:gd name="T10" fmla="*/ 2147483646 w 672"/>
              <a:gd name="T11" fmla="*/ 2147483646 h 960"/>
              <a:gd name="T12" fmla="*/ 2147483646 w 672"/>
              <a:gd name="T13" fmla="*/ 2147483646 h 960"/>
              <a:gd name="T14" fmla="*/ 0 w 672"/>
              <a:gd name="T15" fmla="*/ 2147483646 h 9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2"/>
              <a:gd name="T25" fmla="*/ 0 h 960"/>
              <a:gd name="T26" fmla="*/ 672 w 672"/>
              <a:gd name="T27" fmla="*/ 960 h 9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2" h="960">
                <a:moveTo>
                  <a:pt x="0" y="48"/>
                </a:moveTo>
                <a:lnTo>
                  <a:pt x="528" y="0"/>
                </a:lnTo>
                <a:lnTo>
                  <a:pt x="624" y="144"/>
                </a:lnTo>
                <a:lnTo>
                  <a:pt x="672" y="144"/>
                </a:lnTo>
                <a:lnTo>
                  <a:pt x="624" y="576"/>
                </a:lnTo>
                <a:lnTo>
                  <a:pt x="624" y="960"/>
                </a:lnTo>
                <a:lnTo>
                  <a:pt x="192" y="960"/>
                </a:lnTo>
                <a:lnTo>
                  <a:pt x="0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7" name="Freeform 1033">
            <a:extLst>
              <a:ext uri="{FF2B5EF4-FFF2-40B4-BE49-F238E27FC236}">
                <a16:creationId xmlns:a16="http://schemas.microsoft.com/office/drawing/2014/main" id="{817A3809-07A7-40ED-9576-6CEB275B61DA}"/>
              </a:ext>
            </a:extLst>
          </p:cNvPr>
          <p:cNvSpPr>
            <a:spLocks/>
          </p:cNvSpPr>
          <p:nvPr/>
        </p:nvSpPr>
        <p:spPr bwMode="auto">
          <a:xfrm>
            <a:off x="3209925" y="3835400"/>
            <a:ext cx="655638" cy="992188"/>
          </a:xfrm>
          <a:custGeom>
            <a:avLst/>
            <a:gdLst>
              <a:gd name="T0" fmla="*/ 2147483646 w 576"/>
              <a:gd name="T1" fmla="*/ 2147483646 h 912"/>
              <a:gd name="T2" fmla="*/ 2147483646 w 576"/>
              <a:gd name="T3" fmla="*/ 0 h 912"/>
              <a:gd name="T4" fmla="*/ 2147483646 w 576"/>
              <a:gd name="T5" fmla="*/ 2147483646 h 912"/>
              <a:gd name="T6" fmla="*/ 0 w 576"/>
              <a:gd name="T7" fmla="*/ 2147483646 h 912"/>
              <a:gd name="T8" fmla="*/ 2147483646 w 576"/>
              <a:gd name="T9" fmla="*/ 2147483646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912"/>
              <a:gd name="T17" fmla="*/ 576 w 576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912">
                <a:moveTo>
                  <a:pt x="48" y="96"/>
                </a:moveTo>
                <a:lnTo>
                  <a:pt x="384" y="0"/>
                </a:lnTo>
                <a:lnTo>
                  <a:pt x="576" y="912"/>
                </a:lnTo>
                <a:lnTo>
                  <a:pt x="0" y="864"/>
                </a:lnTo>
                <a:lnTo>
                  <a:pt x="48" y="9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8" name="Freeform 1034">
            <a:extLst>
              <a:ext uri="{FF2B5EF4-FFF2-40B4-BE49-F238E27FC236}">
                <a16:creationId xmlns:a16="http://schemas.microsoft.com/office/drawing/2014/main" id="{B553188B-7BCD-4931-98C7-29FECA91897E}"/>
              </a:ext>
            </a:extLst>
          </p:cNvPr>
          <p:cNvSpPr>
            <a:spLocks/>
          </p:cNvSpPr>
          <p:nvPr/>
        </p:nvSpPr>
        <p:spPr bwMode="auto">
          <a:xfrm>
            <a:off x="2389188" y="3938588"/>
            <a:ext cx="874712" cy="836612"/>
          </a:xfrm>
          <a:custGeom>
            <a:avLst/>
            <a:gdLst>
              <a:gd name="T0" fmla="*/ 2147483646 w 768"/>
              <a:gd name="T1" fmla="*/ 2147483646 h 768"/>
              <a:gd name="T2" fmla="*/ 2147483646 w 768"/>
              <a:gd name="T3" fmla="*/ 0 h 768"/>
              <a:gd name="T4" fmla="*/ 2147483646 w 768"/>
              <a:gd name="T5" fmla="*/ 0 h 768"/>
              <a:gd name="T6" fmla="*/ 2147483646 w 768"/>
              <a:gd name="T7" fmla="*/ 2147483646 h 768"/>
              <a:gd name="T8" fmla="*/ 0 w 768"/>
              <a:gd name="T9" fmla="*/ 2147483646 h 768"/>
              <a:gd name="T10" fmla="*/ 2147483646 w 768"/>
              <a:gd name="T11" fmla="*/ 2147483646 h 7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8"/>
              <a:gd name="T19" fmla="*/ 0 h 768"/>
              <a:gd name="T20" fmla="*/ 768 w 768"/>
              <a:gd name="T21" fmla="*/ 768 h 7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8" h="768">
                <a:moveTo>
                  <a:pt x="48" y="48"/>
                </a:moveTo>
                <a:lnTo>
                  <a:pt x="624" y="0"/>
                </a:lnTo>
                <a:lnTo>
                  <a:pt x="768" y="0"/>
                </a:lnTo>
                <a:lnTo>
                  <a:pt x="720" y="768"/>
                </a:lnTo>
                <a:lnTo>
                  <a:pt x="0" y="720"/>
                </a:lnTo>
                <a:lnTo>
                  <a:pt x="48" y="4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9" name="Freeform 1035">
            <a:extLst>
              <a:ext uri="{FF2B5EF4-FFF2-40B4-BE49-F238E27FC236}">
                <a16:creationId xmlns:a16="http://schemas.microsoft.com/office/drawing/2014/main" id="{6FE4A40A-8FB6-4E75-8E6C-D4AB7E013F5D}"/>
              </a:ext>
            </a:extLst>
          </p:cNvPr>
          <p:cNvSpPr>
            <a:spLocks/>
          </p:cNvSpPr>
          <p:nvPr/>
        </p:nvSpPr>
        <p:spPr bwMode="auto">
          <a:xfrm>
            <a:off x="2279650" y="4722813"/>
            <a:ext cx="765175" cy="1566862"/>
          </a:xfrm>
          <a:custGeom>
            <a:avLst/>
            <a:gdLst>
              <a:gd name="T0" fmla="*/ 2147483646 w 672"/>
              <a:gd name="T1" fmla="*/ 0 h 1440"/>
              <a:gd name="T2" fmla="*/ 2147483646 w 672"/>
              <a:gd name="T3" fmla="*/ 0 h 1440"/>
              <a:gd name="T4" fmla="*/ 2147483646 w 672"/>
              <a:gd name="T5" fmla="*/ 2147483646 h 1440"/>
              <a:gd name="T6" fmla="*/ 2147483646 w 672"/>
              <a:gd name="T7" fmla="*/ 2147483646 h 1440"/>
              <a:gd name="T8" fmla="*/ 0 w 672"/>
              <a:gd name="T9" fmla="*/ 2147483646 h 1440"/>
              <a:gd name="T10" fmla="*/ 2147483646 w 672"/>
              <a:gd name="T11" fmla="*/ 0 h 1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72"/>
              <a:gd name="T19" fmla="*/ 0 h 1440"/>
              <a:gd name="T20" fmla="*/ 672 w 672"/>
              <a:gd name="T21" fmla="*/ 1440 h 1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72" h="1440">
                <a:moveTo>
                  <a:pt x="96" y="0"/>
                </a:moveTo>
                <a:lnTo>
                  <a:pt x="480" y="0"/>
                </a:lnTo>
                <a:lnTo>
                  <a:pt x="672" y="672"/>
                </a:lnTo>
                <a:lnTo>
                  <a:pt x="624" y="1440"/>
                </a:lnTo>
                <a:lnTo>
                  <a:pt x="0" y="1392"/>
                </a:lnTo>
                <a:lnTo>
                  <a:pt x="96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0" name="Freeform 1036">
            <a:extLst>
              <a:ext uri="{FF2B5EF4-FFF2-40B4-BE49-F238E27FC236}">
                <a16:creationId xmlns:a16="http://schemas.microsoft.com/office/drawing/2014/main" id="{D0B73ECE-864E-4366-A359-3732B8779F2A}"/>
              </a:ext>
            </a:extLst>
          </p:cNvPr>
          <p:cNvSpPr>
            <a:spLocks/>
          </p:cNvSpPr>
          <p:nvPr/>
        </p:nvSpPr>
        <p:spPr bwMode="auto">
          <a:xfrm>
            <a:off x="2825750" y="4722813"/>
            <a:ext cx="820738" cy="731837"/>
          </a:xfrm>
          <a:custGeom>
            <a:avLst/>
            <a:gdLst>
              <a:gd name="T0" fmla="*/ 0 w 720"/>
              <a:gd name="T1" fmla="*/ 0 h 672"/>
              <a:gd name="T2" fmla="*/ 2147483646 w 720"/>
              <a:gd name="T3" fmla="*/ 2147483646 h 672"/>
              <a:gd name="T4" fmla="*/ 2147483646 w 720"/>
              <a:gd name="T5" fmla="*/ 2147483646 h 672"/>
              <a:gd name="T6" fmla="*/ 2147483646 w 720"/>
              <a:gd name="T7" fmla="*/ 2147483646 h 672"/>
              <a:gd name="T8" fmla="*/ 0 w 720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672"/>
              <a:gd name="T17" fmla="*/ 720 w 720"/>
              <a:gd name="T18" fmla="*/ 672 h 6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672">
                <a:moveTo>
                  <a:pt x="0" y="0"/>
                </a:moveTo>
                <a:lnTo>
                  <a:pt x="720" y="48"/>
                </a:lnTo>
                <a:lnTo>
                  <a:pt x="672" y="624"/>
                </a:lnTo>
                <a:lnTo>
                  <a:pt x="192" y="6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1" name="Freeform 1037">
            <a:extLst>
              <a:ext uri="{FF2B5EF4-FFF2-40B4-BE49-F238E27FC236}">
                <a16:creationId xmlns:a16="http://schemas.microsoft.com/office/drawing/2014/main" id="{DBBB2F3B-8A0F-4503-8CC7-5AC7EC864105}"/>
              </a:ext>
            </a:extLst>
          </p:cNvPr>
          <p:cNvSpPr>
            <a:spLocks/>
          </p:cNvSpPr>
          <p:nvPr/>
        </p:nvSpPr>
        <p:spPr bwMode="auto">
          <a:xfrm>
            <a:off x="3592513" y="4775200"/>
            <a:ext cx="711200" cy="679450"/>
          </a:xfrm>
          <a:custGeom>
            <a:avLst/>
            <a:gdLst>
              <a:gd name="T0" fmla="*/ 2147483646 w 624"/>
              <a:gd name="T1" fmla="*/ 0 h 624"/>
              <a:gd name="T2" fmla="*/ 2147483646 w 624"/>
              <a:gd name="T3" fmla="*/ 2147483646 h 624"/>
              <a:gd name="T4" fmla="*/ 2147483646 w 624"/>
              <a:gd name="T5" fmla="*/ 2147483646 h 624"/>
              <a:gd name="T6" fmla="*/ 0 w 624"/>
              <a:gd name="T7" fmla="*/ 2147483646 h 624"/>
              <a:gd name="T8" fmla="*/ 2147483646 w 624"/>
              <a:gd name="T9" fmla="*/ 0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4"/>
              <a:gd name="T16" fmla="*/ 0 h 624"/>
              <a:gd name="T17" fmla="*/ 624 w 624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4" h="624">
                <a:moveTo>
                  <a:pt x="48" y="0"/>
                </a:moveTo>
                <a:lnTo>
                  <a:pt x="624" y="48"/>
                </a:lnTo>
                <a:lnTo>
                  <a:pt x="576" y="624"/>
                </a:lnTo>
                <a:lnTo>
                  <a:pt x="0" y="576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2" name="Freeform 1038">
            <a:extLst>
              <a:ext uri="{FF2B5EF4-FFF2-40B4-BE49-F238E27FC236}">
                <a16:creationId xmlns:a16="http://schemas.microsoft.com/office/drawing/2014/main" id="{E60A4051-63CA-4C6E-9F0E-6ED41F5BAA5A}"/>
              </a:ext>
            </a:extLst>
          </p:cNvPr>
          <p:cNvSpPr>
            <a:spLocks/>
          </p:cNvSpPr>
          <p:nvPr/>
        </p:nvSpPr>
        <p:spPr bwMode="auto">
          <a:xfrm>
            <a:off x="4248150" y="4827588"/>
            <a:ext cx="720725" cy="627062"/>
          </a:xfrm>
          <a:custGeom>
            <a:avLst/>
            <a:gdLst>
              <a:gd name="T0" fmla="*/ 2147483646 w 632"/>
              <a:gd name="T1" fmla="*/ 0 h 576"/>
              <a:gd name="T2" fmla="*/ 2147483646 w 632"/>
              <a:gd name="T3" fmla="*/ 2147483646 h 576"/>
              <a:gd name="T4" fmla="*/ 2147483646 w 632"/>
              <a:gd name="T5" fmla="*/ 2147483646 h 576"/>
              <a:gd name="T6" fmla="*/ 2147483646 w 632"/>
              <a:gd name="T7" fmla="*/ 2147483646 h 576"/>
              <a:gd name="T8" fmla="*/ 2147483646 w 632"/>
              <a:gd name="T9" fmla="*/ 2147483646 h 576"/>
              <a:gd name="T10" fmla="*/ 2147483646 w 632"/>
              <a:gd name="T11" fmla="*/ 2147483646 h 576"/>
              <a:gd name="T12" fmla="*/ 2147483646 w 632"/>
              <a:gd name="T13" fmla="*/ 2147483646 h 576"/>
              <a:gd name="T14" fmla="*/ 2147483646 w 632"/>
              <a:gd name="T15" fmla="*/ 2147483646 h 576"/>
              <a:gd name="T16" fmla="*/ 2147483646 w 632"/>
              <a:gd name="T17" fmla="*/ 2147483646 h 576"/>
              <a:gd name="T18" fmla="*/ 2147483646 w 632"/>
              <a:gd name="T19" fmla="*/ 2147483646 h 576"/>
              <a:gd name="T20" fmla="*/ 0 w 632"/>
              <a:gd name="T21" fmla="*/ 2147483646 h 576"/>
              <a:gd name="T22" fmla="*/ 2147483646 w 632"/>
              <a:gd name="T23" fmla="*/ 0 h 5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2"/>
              <a:gd name="T37" fmla="*/ 0 h 576"/>
              <a:gd name="T38" fmla="*/ 632 w 632"/>
              <a:gd name="T39" fmla="*/ 576 h 5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2" h="576">
                <a:moveTo>
                  <a:pt x="48" y="0"/>
                </a:moveTo>
                <a:lnTo>
                  <a:pt x="618" y="36"/>
                </a:lnTo>
                <a:cubicBezTo>
                  <a:pt x="611" y="37"/>
                  <a:pt x="622" y="40"/>
                  <a:pt x="618" y="45"/>
                </a:cubicBezTo>
                <a:cubicBezTo>
                  <a:pt x="613" y="51"/>
                  <a:pt x="603" y="68"/>
                  <a:pt x="600" y="76"/>
                </a:cubicBezTo>
                <a:cubicBezTo>
                  <a:pt x="597" y="84"/>
                  <a:pt x="592" y="92"/>
                  <a:pt x="588" y="100"/>
                </a:cubicBezTo>
                <a:cubicBezTo>
                  <a:pt x="578" y="120"/>
                  <a:pt x="553" y="143"/>
                  <a:pt x="536" y="160"/>
                </a:cubicBezTo>
                <a:cubicBezTo>
                  <a:pt x="521" y="206"/>
                  <a:pt x="526" y="228"/>
                  <a:pt x="568" y="256"/>
                </a:cubicBezTo>
                <a:cubicBezTo>
                  <a:pt x="577" y="282"/>
                  <a:pt x="596" y="287"/>
                  <a:pt x="615" y="306"/>
                </a:cubicBezTo>
                <a:cubicBezTo>
                  <a:pt x="621" y="312"/>
                  <a:pt x="632" y="328"/>
                  <a:pt x="632" y="328"/>
                </a:cubicBezTo>
                <a:lnTo>
                  <a:pt x="624" y="576"/>
                </a:lnTo>
                <a:lnTo>
                  <a:pt x="0" y="576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3" name="Freeform 1039">
            <a:extLst>
              <a:ext uri="{FF2B5EF4-FFF2-40B4-BE49-F238E27FC236}">
                <a16:creationId xmlns:a16="http://schemas.microsoft.com/office/drawing/2014/main" id="{3025E786-5932-4583-96F0-293DD33CA6FA}"/>
              </a:ext>
            </a:extLst>
          </p:cNvPr>
          <p:cNvSpPr>
            <a:spLocks/>
          </p:cNvSpPr>
          <p:nvPr/>
        </p:nvSpPr>
        <p:spPr bwMode="auto">
          <a:xfrm>
            <a:off x="2990850" y="5402263"/>
            <a:ext cx="711200" cy="939800"/>
          </a:xfrm>
          <a:custGeom>
            <a:avLst/>
            <a:gdLst>
              <a:gd name="T0" fmla="*/ 2147483646 w 624"/>
              <a:gd name="T1" fmla="*/ 2147483646 h 864"/>
              <a:gd name="T2" fmla="*/ 2147483646 w 624"/>
              <a:gd name="T3" fmla="*/ 0 h 864"/>
              <a:gd name="T4" fmla="*/ 2147483646 w 624"/>
              <a:gd name="T5" fmla="*/ 0 h 864"/>
              <a:gd name="T6" fmla="*/ 2147483646 w 624"/>
              <a:gd name="T7" fmla="*/ 2147483646 h 864"/>
              <a:gd name="T8" fmla="*/ 0 w 624"/>
              <a:gd name="T9" fmla="*/ 2147483646 h 864"/>
              <a:gd name="T10" fmla="*/ 2147483646 w 624"/>
              <a:gd name="T11" fmla="*/ 2147483646 h 8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864"/>
              <a:gd name="T20" fmla="*/ 624 w 624"/>
              <a:gd name="T21" fmla="*/ 864 h 8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864">
                <a:moveTo>
                  <a:pt x="48" y="48"/>
                </a:moveTo>
                <a:lnTo>
                  <a:pt x="528" y="0"/>
                </a:lnTo>
                <a:lnTo>
                  <a:pt x="624" y="0"/>
                </a:lnTo>
                <a:lnTo>
                  <a:pt x="576" y="864"/>
                </a:lnTo>
                <a:lnTo>
                  <a:pt x="0" y="816"/>
                </a:lnTo>
                <a:lnTo>
                  <a:pt x="48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4" name="Freeform 1040">
            <a:extLst>
              <a:ext uri="{FF2B5EF4-FFF2-40B4-BE49-F238E27FC236}">
                <a16:creationId xmlns:a16="http://schemas.microsoft.com/office/drawing/2014/main" id="{E8CFE1AC-DE24-486C-982E-1AD495E56F78}"/>
              </a:ext>
            </a:extLst>
          </p:cNvPr>
          <p:cNvSpPr>
            <a:spLocks/>
          </p:cNvSpPr>
          <p:nvPr/>
        </p:nvSpPr>
        <p:spPr bwMode="auto">
          <a:xfrm>
            <a:off x="3646488" y="5402263"/>
            <a:ext cx="765175" cy="1062037"/>
          </a:xfrm>
          <a:custGeom>
            <a:avLst/>
            <a:gdLst>
              <a:gd name="T0" fmla="*/ 2147483646 w 672"/>
              <a:gd name="T1" fmla="*/ 0 h 976"/>
              <a:gd name="T2" fmla="*/ 2147483646 w 672"/>
              <a:gd name="T3" fmla="*/ 2147483646 h 976"/>
              <a:gd name="T4" fmla="*/ 2147483646 w 672"/>
              <a:gd name="T5" fmla="*/ 2147483646 h 976"/>
              <a:gd name="T6" fmla="*/ 2147483646 w 672"/>
              <a:gd name="T7" fmla="*/ 2147483646 h 976"/>
              <a:gd name="T8" fmla="*/ 2147483646 w 672"/>
              <a:gd name="T9" fmla="*/ 2147483646 h 976"/>
              <a:gd name="T10" fmla="*/ 2147483646 w 672"/>
              <a:gd name="T11" fmla="*/ 2147483646 h 976"/>
              <a:gd name="T12" fmla="*/ 0 w 672"/>
              <a:gd name="T13" fmla="*/ 2147483646 h 976"/>
              <a:gd name="T14" fmla="*/ 2147483646 w 672"/>
              <a:gd name="T15" fmla="*/ 0 h 9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2"/>
              <a:gd name="T25" fmla="*/ 0 h 976"/>
              <a:gd name="T26" fmla="*/ 672 w 672"/>
              <a:gd name="T27" fmla="*/ 976 h 97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2" h="976">
                <a:moveTo>
                  <a:pt x="48" y="0"/>
                </a:moveTo>
                <a:lnTo>
                  <a:pt x="528" y="48"/>
                </a:lnTo>
                <a:lnTo>
                  <a:pt x="672" y="48"/>
                </a:lnTo>
                <a:lnTo>
                  <a:pt x="672" y="960"/>
                </a:lnTo>
                <a:cubicBezTo>
                  <a:pt x="625" y="976"/>
                  <a:pt x="597" y="971"/>
                  <a:pt x="544" y="968"/>
                </a:cubicBezTo>
                <a:cubicBezTo>
                  <a:pt x="541" y="944"/>
                  <a:pt x="532" y="920"/>
                  <a:pt x="532" y="896"/>
                </a:cubicBezTo>
                <a:lnTo>
                  <a:pt x="0" y="864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5" name="Freeform 1041">
            <a:extLst>
              <a:ext uri="{FF2B5EF4-FFF2-40B4-BE49-F238E27FC236}">
                <a16:creationId xmlns:a16="http://schemas.microsoft.com/office/drawing/2014/main" id="{36EC83B3-C9A3-4AA5-976F-D521A439DADE}"/>
              </a:ext>
            </a:extLst>
          </p:cNvPr>
          <p:cNvSpPr>
            <a:spLocks/>
          </p:cNvSpPr>
          <p:nvPr/>
        </p:nvSpPr>
        <p:spPr bwMode="auto">
          <a:xfrm>
            <a:off x="4411663" y="5454650"/>
            <a:ext cx="601662" cy="1250950"/>
          </a:xfrm>
          <a:custGeom>
            <a:avLst/>
            <a:gdLst>
              <a:gd name="T0" fmla="*/ 0 w 528"/>
              <a:gd name="T1" fmla="*/ 0 h 1150"/>
              <a:gd name="T2" fmla="*/ 2147483646 w 528"/>
              <a:gd name="T3" fmla="*/ 0 h 1150"/>
              <a:gd name="T4" fmla="*/ 2147483646 w 528"/>
              <a:gd name="T5" fmla="*/ 2147483646 h 1150"/>
              <a:gd name="T6" fmla="*/ 2147483646 w 528"/>
              <a:gd name="T7" fmla="*/ 2147483646 h 1150"/>
              <a:gd name="T8" fmla="*/ 2147483646 w 528"/>
              <a:gd name="T9" fmla="*/ 2147483646 h 1150"/>
              <a:gd name="T10" fmla="*/ 2147483646 w 528"/>
              <a:gd name="T11" fmla="*/ 2147483646 h 1150"/>
              <a:gd name="T12" fmla="*/ 2147483646 w 528"/>
              <a:gd name="T13" fmla="*/ 2147483646 h 1150"/>
              <a:gd name="T14" fmla="*/ 2147483646 w 528"/>
              <a:gd name="T15" fmla="*/ 2147483646 h 1150"/>
              <a:gd name="T16" fmla="*/ 2147483646 w 528"/>
              <a:gd name="T17" fmla="*/ 2147483646 h 1150"/>
              <a:gd name="T18" fmla="*/ 2147483646 w 528"/>
              <a:gd name="T19" fmla="*/ 2147483646 h 1150"/>
              <a:gd name="T20" fmla="*/ 2147483646 w 528"/>
              <a:gd name="T21" fmla="*/ 2147483646 h 1150"/>
              <a:gd name="T22" fmla="*/ 2147483646 w 528"/>
              <a:gd name="T23" fmla="*/ 2147483646 h 1150"/>
              <a:gd name="T24" fmla="*/ 2147483646 w 528"/>
              <a:gd name="T25" fmla="*/ 2147483646 h 1150"/>
              <a:gd name="T26" fmla="*/ 2147483646 w 528"/>
              <a:gd name="T27" fmla="*/ 2147483646 h 1150"/>
              <a:gd name="T28" fmla="*/ 2147483646 w 528"/>
              <a:gd name="T29" fmla="*/ 2147483646 h 1150"/>
              <a:gd name="T30" fmla="*/ 2147483646 w 528"/>
              <a:gd name="T31" fmla="*/ 2147483646 h 1150"/>
              <a:gd name="T32" fmla="*/ 2147483646 w 528"/>
              <a:gd name="T33" fmla="*/ 2147483646 h 1150"/>
              <a:gd name="T34" fmla="*/ 2147483646 w 528"/>
              <a:gd name="T35" fmla="*/ 2147483646 h 1150"/>
              <a:gd name="T36" fmla="*/ 2147483646 w 528"/>
              <a:gd name="T37" fmla="*/ 2147483646 h 1150"/>
              <a:gd name="T38" fmla="*/ 2147483646 w 528"/>
              <a:gd name="T39" fmla="*/ 2147483646 h 1150"/>
              <a:gd name="T40" fmla="*/ 0 w 528"/>
              <a:gd name="T41" fmla="*/ 2147483646 h 1150"/>
              <a:gd name="T42" fmla="*/ 0 w 528"/>
              <a:gd name="T43" fmla="*/ 0 h 1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28"/>
              <a:gd name="T67" fmla="*/ 0 h 1150"/>
              <a:gd name="T68" fmla="*/ 528 w 528"/>
              <a:gd name="T69" fmla="*/ 1150 h 115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28" h="1150">
                <a:moveTo>
                  <a:pt x="0" y="0"/>
                </a:moveTo>
                <a:lnTo>
                  <a:pt x="480" y="0"/>
                </a:lnTo>
                <a:lnTo>
                  <a:pt x="480" y="624"/>
                </a:lnTo>
                <a:lnTo>
                  <a:pt x="480" y="672"/>
                </a:lnTo>
                <a:lnTo>
                  <a:pt x="480" y="720"/>
                </a:lnTo>
                <a:lnTo>
                  <a:pt x="480" y="768"/>
                </a:lnTo>
                <a:lnTo>
                  <a:pt x="528" y="816"/>
                </a:lnTo>
                <a:cubicBezTo>
                  <a:pt x="517" y="829"/>
                  <a:pt x="500" y="840"/>
                  <a:pt x="496" y="856"/>
                </a:cubicBezTo>
                <a:cubicBezTo>
                  <a:pt x="487" y="888"/>
                  <a:pt x="492" y="905"/>
                  <a:pt x="472" y="932"/>
                </a:cubicBezTo>
                <a:cubicBezTo>
                  <a:pt x="453" y="990"/>
                  <a:pt x="463" y="1054"/>
                  <a:pt x="496" y="1104"/>
                </a:cubicBezTo>
                <a:cubicBezTo>
                  <a:pt x="505" y="1150"/>
                  <a:pt x="483" y="1117"/>
                  <a:pt x="456" y="1108"/>
                </a:cubicBezTo>
                <a:cubicBezTo>
                  <a:pt x="440" y="1092"/>
                  <a:pt x="420" y="1080"/>
                  <a:pt x="404" y="1064"/>
                </a:cubicBezTo>
                <a:cubicBezTo>
                  <a:pt x="393" y="1053"/>
                  <a:pt x="387" y="1032"/>
                  <a:pt x="372" y="1024"/>
                </a:cubicBezTo>
                <a:cubicBezTo>
                  <a:pt x="350" y="1012"/>
                  <a:pt x="325" y="1010"/>
                  <a:pt x="304" y="996"/>
                </a:cubicBezTo>
                <a:cubicBezTo>
                  <a:pt x="287" y="971"/>
                  <a:pt x="268" y="968"/>
                  <a:pt x="240" y="960"/>
                </a:cubicBezTo>
                <a:cubicBezTo>
                  <a:pt x="225" y="961"/>
                  <a:pt x="209" y="958"/>
                  <a:pt x="196" y="964"/>
                </a:cubicBezTo>
                <a:cubicBezTo>
                  <a:pt x="196" y="964"/>
                  <a:pt x="176" y="994"/>
                  <a:pt x="172" y="1000"/>
                </a:cubicBezTo>
                <a:cubicBezTo>
                  <a:pt x="169" y="1004"/>
                  <a:pt x="164" y="1012"/>
                  <a:pt x="164" y="1012"/>
                </a:cubicBezTo>
                <a:cubicBezTo>
                  <a:pt x="136" y="1011"/>
                  <a:pt x="108" y="1013"/>
                  <a:pt x="80" y="1008"/>
                </a:cubicBezTo>
                <a:cubicBezTo>
                  <a:pt x="70" y="1006"/>
                  <a:pt x="44" y="948"/>
                  <a:pt x="36" y="936"/>
                </a:cubicBezTo>
                <a:cubicBezTo>
                  <a:pt x="27" y="923"/>
                  <a:pt x="0" y="924"/>
                  <a:pt x="0" y="912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6" name="Freeform 1042">
            <a:extLst>
              <a:ext uri="{FF2B5EF4-FFF2-40B4-BE49-F238E27FC236}">
                <a16:creationId xmlns:a16="http://schemas.microsoft.com/office/drawing/2014/main" id="{8579285B-72C0-4F9D-BE2D-60CB30DB3408}"/>
              </a:ext>
            </a:extLst>
          </p:cNvPr>
          <p:cNvSpPr>
            <a:spLocks/>
          </p:cNvSpPr>
          <p:nvPr/>
        </p:nvSpPr>
        <p:spPr bwMode="auto">
          <a:xfrm>
            <a:off x="4708525" y="3260725"/>
            <a:ext cx="687388" cy="730250"/>
          </a:xfrm>
          <a:custGeom>
            <a:avLst/>
            <a:gdLst>
              <a:gd name="T0" fmla="*/ 2147483646 w 604"/>
              <a:gd name="T1" fmla="*/ 0 h 672"/>
              <a:gd name="T2" fmla="*/ 2147483646 w 604"/>
              <a:gd name="T3" fmla="*/ 0 h 672"/>
              <a:gd name="T4" fmla="*/ 2147483646 w 604"/>
              <a:gd name="T5" fmla="*/ 2147483646 h 672"/>
              <a:gd name="T6" fmla="*/ 2147483646 w 604"/>
              <a:gd name="T7" fmla="*/ 2147483646 h 672"/>
              <a:gd name="T8" fmla="*/ 2147483646 w 604"/>
              <a:gd name="T9" fmla="*/ 2147483646 h 672"/>
              <a:gd name="T10" fmla="*/ 2147483646 w 604"/>
              <a:gd name="T11" fmla="*/ 2147483646 h 672"/>
              <a:gd name="T12" fmla="*/ 2147483646 w 604"/>
              <a:gd name="T13" fmla="*/ 2147483646 h 672"/>
              <a:gd name="T14" fmla="*/ 2147483646 w 604"/>
              <a:gd name="T15" fmla="*/ 2147483646 h 672"/>
              <a:gd name="T16" fmla="*/ 2147483646 w 604"/>
              <a:gd name="T17" fmla="*/ 2147483646 h 672"/>
              <a:gd name="T18" fmla="*/ 2147483646 w 604"/>
              <a:gd name="T19" fmla="*/ 2147483646 h 672"/>
              <a:gd name="T20" fmla="*/ 2147483646 w 604"/>
              <a:gd name="T21" fmla="*/ 2147483646 h 672"/>
              <a:gd name="T22" fmla="*/ 2147483646 w 604"/>
              <a:gd name="T23" fmla="*/ 2147483646 h 672"/>
              <a:gd name="T24" fmla="*/ 2147483646 w 604"/>
              <a:gd name="T25" fmla="*/ 0 h 6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04"/>
              <a:gd name="T40" fmla="*/ 0 h 672"/>
              <a:gd name="T41" fmla="*/ 604 w 604"/>
              <a:gd name="T42" fmla="*/ 672 h 6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04" h="672">
                <a:moveTo>
                  <a:pt x="28" y="0"/>
                </a:moveTo>
                <a:lnTo>
                  <a:pt x="604" y="0"/>
                </a:lnTo>
                <a:lnTo>
                  <a:pt x="604" y="672"/>
                </a:lnTo>
                <a:lnTo>
                  <a:pt x="124" y="672"/>
                </a:lnTo>
                <a:cubicBezTo>
                  <a:pt x="121" y="659"/>
                  <a:pt x="121" y="645"/>
                  <a:pt x="116" y="632"/>
                </a:cubicBezTo>
                <a:cubicBezTo>
                  <a:pt x="107" y="611"/>
                  <a:pt x="85" y="580"/>
                  <a:pt x="72" y="560"/>
                </a:cubicBezTo>
                <a:cubicBezTo>
                  <a:pt x="65" y="531"/>
                  <a:pt x="65" y="514"/>
                  <a:pt x="60" y="480"/>
                </a:cubicBezTo>
                <a:cubicBezTo>
                  <a:pt x="58" y="468"/>
                  <a:pt x="52" y="456"/>
                  <a:pt x="48" y="444"/>
                </a:cubicBezTo>
                <a:cubicBezTo>
                  <a:pt x="45" y="436"/>
                  <a:pt x="40" y="420"/>
                  <a:pt x="40" y="420"/>
                </a:cubicBezTo>
                <a:cubicBezTo>
                  <a:pt x="43" y="270"/>
                  <a:pt x="0" y="248"/>
                  <a:pt x="68" y="180"/>
                </a:cubicBezTo>
                <a:cubicBezTo>
                  <a:pt x="65" y="131"/>
                  <a:pt x="62" y="109"/>
                  <a:pt x="52" y="69"/>
                </a:cubicBezTo>
                <a:cubicBezTo>
                  <a:pt x="49" y="56"/>
                  <a:pt x="36" y="36"/>
                  <a:pt x="36" y="36"/>
                </a:cubicBezTo>
                <a:cubicBezTo>
                  <a:pt x="32" y="5"/>
                  <a:pt x="36" y="16"/>
                  <a:pt x="28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7" name="Freeform 1043">
            <a:extLst>
              <a:ext uri="{FF2B5EF4-FFF2-40B4-BE49-F238E27FC236}">
                <a16:creationId xmlns:a16="http://schemas.microsoft.com/office/drawing/2014/main" id="{8F3EADE3-4C20-416D-9A0E-EC664668F1B7}"/>
              </a:ext>
            </a:extLst>
          </p:cNvPr>
          <p:cNvSpPr>
            <a:spLocks/>
          </p:cNvSpPr>
          <p:nvPr/>
        </p:nvSpPr>
        <p:spPr bwMode="auto">
          <a:xfrm>
            <a:off x="5395913" y="3051175"/>
            <a:ext cx="835025" cy="1044575"/>
          </a:xfrm>
          <a:custGeom>
            <a:avLst/>
            <a:gdLst>
              <a:gd name="T0" fmla="*/ 0 w 732"/>
              <a:gd name="T1" fmla="*/ 2147483646 h 960"/>
              <a:gd name="T2" fmla="*/ 0 w 732"/>
              <a:gd name="T3" fmla="*/ 0 h 960"/>
              <a:gd name="T4" fmla="*/ 2147483646 w 732"/>
              <a:gd name="T5" fmla="*/ 0 h 960"/>
              <a:gd name="T6" fmla="*/ 2147483646 w 732"/>
              <a:gd name="T7" fmla="*/ 2147483646 h 960"/>
              <a:gd name="T8" fmla="*/ 2147483646 w 732"/>
              <a:gd name="T9" fmla="*/ 2147483646 h 960"/>
              <a:gd name="T10" fmla="*/ 2147483646 w 732"/>
              <a:gd name="T11" fmla="*/ 2147483646 h 960"/>
              <a:gd name="T12" fmla="*/ 2147483646 w 732"/>
              <a:gd name="T13" fmla="*/ 2147483646 h 960"/>
              <a:gd name="T14" fmla="*/ 2147483646 w 732"/>
              <a:gd name="T15" fmla="*/ 2147483646 h 960"/>
              <a:gd name="T16" fmla="*/ 2147483646 w 732"/>
              <a:gd name="T17" fmla="*/ 2147483646 h 960"/>
              <a:gd name="T18" fmla="*/ 2147483646 w 732"/>
              <a:gd name="T19" fmla="*/ 2147483646 h 960"/>
              <a:gd name="T20" fmla="*/ 2147483646 w 732"/>
              <a:gd name="T21" fmla="*/ 2147483646 h 960"/>
              <a:gd name="T22" fmla="*/ 2147483646 w 732"/>
              <a:gd name="T23" fmla="*/ 2147483646 h 960"/>
              <a:gd name="T24" fmla="*/ 2147483646 w 732"/>
              <a:gd name="T25" fmla="*/ 2147483646 h 960"/>
              <a:gd name="T26" fmla="*/ 2147483646 w 732"/>
              <a:gd name="T27" fmla="*/ 2147483646 h 960"/>
              <a:gd name="T28" fmla="*/ 2147483646 w 732"/>
              <a:gd name="T29" fmla="*/ 2147483646 h 960"/>
              <a:gd name="T30" fmla="*/ 2147483646 w 732"/>
              <a:gd name="T31" fmla="*/ 2147483646 h 960"/>
              <a:gd name="T32" fmla="*/ 2147483646 w 732"/>
              <a:gd name="T33" fmla="*/ 2147483646 h 960"/>
              <a:gd name="T34" fmla="*/ 2147483646 w 732"/>
              <a:gd name="T35" fmla="*/ 2147483646 h 960"/>
              <a:gd name="T36" fmla="*/ 0 w 732"/>
              <a:gd name="T37" fmla="*/ 2147483646 h 96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32"/>
              <a:gd name="T58" fmla="*/ 0 h 960"/>
              <a:gd name="T59" fmla="*/ 732 w 732"/>
              <a:gd name="T60" fmla="*/ 960 h 96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32" h="960">
                <a:moveTo>
                  <a:pt x="0" y="864"/>
                </a:moveTo>
                <a:lnTo>
                  <a:pt x="0" y="0"/>
                </a:lnTo>
                <a:lnTo>
                  <a:pt x="48" y="0"/>
                </a:lnTo>
                <a:lnTo>
                  <a:pt x="96" y="48"/>
                </a:lnTo>
                <a:lnTo>
                  <a:pt x="144" y="288"/>
                </a:lnTo>
                <a:lnTo>
                  <a:pt x="192" y="336"/>
                </a:lnTo>
                <a:cubicBezTo>
                  <a:pt x="205" y="337"/>
                  <a:pt x="219" y="338"/>
                  <a:pt x="232" y="340"/>
                </a:cubicBezTo>
                <a:cubicBezTo>
                  <a:pt x="240" y="342"/>
                  <a:pt x="256" y="348"/>
                  <a:pt x="256" y="348"/>
                </a:cubicBezTo>
                <a:cubicBezTo>
                  <a:pt x="286" y="378"/>
                  <a:pt x="288" y="368"/>
                  <a:pt x="344" y="372"/>
                </a:cubicBezTo>
                <a:cubicBezTo>
                  <a:pt x="353" y="377"/>
                  <a:pt x="365" y="377"/>
                  <a:pt x="372" y="384"/>
                </a:cubicBezTo>
                <a:cubicBezTo>
                  <a:pt x="395" y="407"/>
                  <a:pt x="387" y="409"/>
                  <a:pt x="416" y="424"/>
                </a:cubicBezTo>
                <a:cubicBezTo>
                  <a:pt x="447" y="421"/>
                  <a:pt x="461" y="419"/>
                  <a:pt x="488" y="412"/>
                </a:cubicBezTo>
                <a:cubicBezTo>
                  <a:pt x="496" y="407"/>
                  <a:pt x="504" y="401"/>
                  <a:pt x="512" y="396"/>
                </a:cubicBezTo>
                <a:cubicBezTo>
                  <a:pt x="516" y="393"/>
                  <a:pt x="524" y="388"/>
                  <a:pt x="524" y="388"/>
                </a:cubicBezTo>
                <a:cubicBezTo>
                  <a:pt x="594" y="389"/>
                  <a:pt x="710" y="346"/>
                  <a:pt x="732" y="412"/>
                </a:cubicBezTo>
                <a:cubicBezTo>
                  <a:pt x="731" y="420"/>
                  <a:pt x="728" y="436"/>
                  <a:pt x="728" y="436"/>
                </a:cubicBezTo>
                <a:lnTo>
                  <a:pt x="480" y="960"/>
                </a:lnTo>
                <a:lnTo>
                  <a:pt x="432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8" name="Freeform 1044">
            <a:extLst>
              <a:ext uri="{FF2B5EF4-FFF2-40B4-BE49-F238E27FC236}">
                <a16:creationId xmlns:a16="http://schemas.microsoft.com/office/drawing/2014/main" id="{FC017C5A-8E71-4C3C-9FE2-A1A0195C22A8}"/>
              </a:ext>
            </a:extLst>
          </p:cNvPr>
          <p:cNvSpPr>
            <a:spLocks/>
          </p:cNvSpPr>
          <p:nvPr/>
        </p:nvSpPr>
        <p:spPr bwMode="auto">
          <a:xfrm>
            <a:off x="5943600" y="3513138"/>
            <a:ext cx="1371600" cy="639762"/>
          </a:xfrm>
          <a:custGeom>
            <a:avLst/>
            <a:gdLst>
              <a:gd name="T0" fmla="*/ 2147483646 w 1204"/>
              <a:gd name="T1" fmla="*/ 0 h 588"/>
              <a:gd name="T2" fmla="*/ 2147483646 w 1204"/>
              <a:gd name="T3" fmla="*/ 2147483646 h 588"/>
              <a:gd name="T4" fmla="*/ 2147483646 w 1204"/>
              <a:gd name="T5" fmla="*/ 2147483646 h 588"/>
              <a:gd name="T6" fmla="*/ 2147483646 w 1204"/>
              <a:gd name="T7" fmla="*/ 2147483646 h 588"/>
              <a:gd name="T8" fmla="*/ 2147483646 w 1204"/>
              <a:gd name="T9" fmla="*/ 2147483646 h 588"/>
              <a:gd name="T10" fmla="*/ 2147483646 w 1204"/>
              <a:gd name="T11" fmla="*/ 2147483646 h 588"/>
              <a:gd name="T12" fmla="*/ 2147483646 w 1204"/>
              <a:gd name="T13" fmla="*/ 2147483646 h 588"/>
              <a:gd name="T14" fmla="*/ 2147483646 w 1204"/>
              <a:gd name="T15" fmla="*/ 2147483646 h 588"/>
              <a:gd name="T16" fmla="*/ 2147483646 w 1204"/>
              <a:gd name="T17" fmla="*/ 2147483646 h 588"/>
              <a:gd name="T18" fmla="*/ 2147483646 w 1204"/>
              <a:gd name="T19" fmla="*/ 2147483646 h 588"/>
              <a:gd name="T20" fmla="*/ 2147483646 w 1204"/>
              <a:gd name="T21" fmla="*/ 2147483646 h 588"/>
              <a:gd name="T22" fmla="*/ 2147483646 w 1204"/>
              <a:gd name="T23" fmla="*/ 2147483646 h 588"/>
              <a:gd name="T24" fmla="*/ 2147483646 w 1204"/>
              <a:gd name="T25" fmla="*/ 2147483646 h 588"/>
              <a:gd name="T26" fmla="*/ 2147483646 w 1204"/>
              <a:gd name="T27" fmla="*/ 2147483646 h 588"/>
              <a:gd name="T28" fmla="*/ 2147483646 w 1204"/>
              <a:gd name="T29" fmla="*/ 2147483646 h 588"/>
              <a:gd name="T30" fmla="*/ 2147483646 w 1204"/>
              <a:gd name="T31" fmla="*/ 2147483646 h 588"/>
              <a:gd name="T32" fmla="*/ 2147483646 w 1204"/>
              <a:gd name="T33" fmla="*/ 2147483646 h 588"/>
              <a:gd name="T34" fmla="*/ 2147483646 w 1204"/>
              <a:gd name="T35" fmla="*/ 2147483646 h 588"/>
              <a:gd name="T36" fmla="*/ 2147483646 w 1204"/>
              <a:gd name="T37" fmla="*/ 2147483646 h 588"/>
              <a:gd name="T38" fmla="*/ 2147483646 w 1204"/>
              <a:gd name="T39" fmla="*/ 2147483646 h 588"/>
              <a:gd name="T40" fmla="*/ 2147483646 w 1204"/>
              <a:gd name="T41" fmla="*/ 2147483646 h 588"/>
              <a:gd name="T42" fmla="*/ 2147483646 w 1204"/>
              <a:gd name="T43" fmla="*/ 2147483646 h 588"/>
              <a:gd name="T44" fmla="*/ 2147483646 w 1204"/>
              <a:gd name="T45" fmla="*/ 2147483646 h 588"/>
              <a:gd name="T46" fmla="*/ 2147483646 w 1204"/>
              <a:gd name="T47" fmla="*/ 2147483646 h 588"/>
              <a:gd name="T48" fmla="*/ 2147483646 w 1204"/>
              <a:gd name="T49" fmla="*/ 2147483646 h 588"/>
              <a:gd name="T50" fmla="*/ 2147483646 w 1204"/>
              <a:gd name="T51" fmla="*/ 2147483646 h 588"/>
              <a:gd name="T52" fmla="*/ 0 w 1204"/>
              <a:gd name="T53" fmla="*/ 2147483646 h 588"/>
              <a:gd name="T54" fmla="*/ 2147483646 w 1204"/>
              <a:gd name="T55" fmla="*/ 0 h 5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204"/>
              <a:gd name="T85" fmla="*/ 0 h 588"/>
              <a:gd name="T86" fmla="*/ 1204 w 1204"/>
              <a:gd name="T87" fmla="*/ 588 h 58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204" h="588">
                <a:moveTo>
                  <a:pt x="252" y="0"/>
                </a:moveTo>
                <a:cubicBezTo>
                  <a:pt x="265" y="4"/>
                  <a:pt x="288" y="20"/>
                  <a:pt x="288" y="20"/>
                </a:cubicBezTo>
                <a:cubicBezTo>
                  <a:pt x="309" y="52"/>
                  <a:pt x="306" y="89"/>
                  <a:pt x="340" y="112"/>
                </a:cubicBezTo>
                <a:cubicBezTo>
                  <a:pt x="347" y="111"/>
                  <a:pt x="374" y="111"/>
                  <a:pt x="380" y="100"/>
                </a:cubicBezTo>
                <a:cubicBezTo>
                  <a:pt x="396" y="72"/>
                  <a:pt x="371" y="84"/>
                  <a:pt x="396" y="76"/>
                </a:cubicBezTo>
                <a:cubicBezTo>
                  <a:pt x="434" y="84"/>
                  <a:pt x="421" y="101"/>
                  <a:pt x="448" y="116"/>
                </a:cubicBezTo>
                <a:cubicBezTo>
                  <a:pt x="466" y="126"/>
                  <a:pt x="488" y="124"/>
                  <a:pt x="508" y="128"/>
                </a:cubicBezTo>
                <a:cubicBezTo>
                  <a:pt x="536" y="146"/>
                  <a:pt x="530" y="174"/>
                  <a:pt x="572" y="184"/>
                </a:cubicBezTo>
                <a:cubicBezTo>
                  <a:pt x="603" y="183"/>
                  <a:pt x="634" y="187"/>
                  <a:pt x="664" y="180"/>
                </a:cubicBezTo>
                <a:cubicBezTo>
                  <a:pt x="675" y="177"/>
                  <a:pt x="679" y="162"/>
                  <a:pt x="688" y="156"/>
                </a:cubicBezTo>
                <a:cubicBezTo>
                  <a:pt x="706" y="144"/>
                  <a:pt x="722" y="132"/>
                  <a:pt x="740" y="120"/>
                </a:cubicBezTo>
                <a:cubicBezTo>
                  <a:pt x="749" y="107"/>
                  <a:pt x="746" y="103"/>
                  <a:pt x="764" y="112"/>
                </a:cubicBezTo>
                <a:cubicBezTo>
                  <a:pt x="773" y="116"/>
                  <a:pt x="788" y="128"/>
                  <a:pt x="788" y="128"/>
                </a:cubicBezTo>
                <a:cubicBezTo>
                  <a:pt x="808" y="158"/>
                  <a:pt x="972" y="148"/>
                  <a:pt x="976" y="148"/>
                </a:cubicBezTo>
                <a:cubicBezTo>
                  <a:pt x="1001" y="153"/>
                  <a:pt x="1037" y="181"/>
                  <a:pt x="1060" y="196"/>
                </a:cubicBezTo>
                <a:cubicBezTo>
                  <a:pt x="1132" y="190"/>
                  <a:pt x="1120" y="184"/>
                  <a:pt x="1204" y="188"/>
                </a:cubicBezTo>
                <a:cubicBezTo>
                  <a:pt x="1187" y="205"/>
                  <a:pt x="1167" y="201"/>
                  <a:pt x="1148" y="212"/>
                </a:cubicBezTo>
                <a:cubicBezTo>
                  <a:pt x="1140" y="217"/>
                  <a:pt x="1124" y="228"/>
                  <a:pt x="1124" y="228"/>
                </a:cubicBezTo>
                <a:cubicBezTo>
                  <a:pt x="1094" y="273"/>
                  <a:pt x="1043" y="276"/>
                  <a:pt x="996" y="292"/>
                </a:cubicBezTo>
                <a:cubicBezTo>
                  <a:pt x="970" y="301"/>
                  <a:pt x="945" y="327"/>
                  <a:pt x="920" y="340"/>
                </a:cubicBezTo>
                <a:cubicBezTo>
                  <a:pt x="898" y="373"/>
                  <a:pt x="874" y="388"/>
                  <a:pt x="836" y="396"/>
                </a:cubicBezTo>
                <a:cubicBezTo>
                  <a:pt x="819" y="407"/>
                  <a:pt x="805" y="434"/>
                  <a:pt x="796" y="440"/>
                </a:cubicBezTo>
                <a:cubicBezTo>
                  <a:pt x="788" y="445"/>
                  <a:pt x="780" y="451"/>
                  <a:pt x="772" y="456"/>
                </a:cubicBezTo>
                <a:cubicBezTo>
                  <a:pt x="768" y="459"/>
                  <a:pt x="760" y="464"/>
                  <a:pt x="760" y="464"/>
                </a:cubicBezTo>
                <a:cubicBezTo>
                  <a:pt x="735" y="501"/>
                  <a:pt x="696" y="568"/>
                  <a:pt x="656" y="588"/>
                </a:cubicBezTo>
                <a:lnTo>
                  <a:pt x="48" y="584"/>
                </a:lnTo>
                <a:lnTo>
                  <a:pt x="0" y="536"/>
                </a:lnTo>
                <a:lnTo>
                  <a:pt x="25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9" name="Freeform 1045">
            <a:extLst>
              <a:ext uri="{FF2B5EF4-FFF2-40B4-BE49-F238E27FC236}">
                <a16:creationId xmlns:a16="http://schemas.microsoft.com/office/drawing/2014/main" id="{53496155-91FD-44C9-A7D3-9C46A2D9BCAB}"/>
              </a:ext>
            </a:extLst>
          </p:cNvPr>
          <p:cNvSpPr>
            <a:spLocks/>
          </p:cNvSpPr>
          <p:nvPr/>
        </p:nvSpPr>
        <p:spPr bwMode="auto">
          <a:xfrm>
            <a:off x="4849813" y="3990975"/>
            <a:ext cx="765175" cy="889000"/>
          </a:xfrm>
          <a:custGeom>
            <a:avLst/>
            <a:gdLst>
              <a:gd name="T0" fmla="*/ 0 w 672"/>
              <a:gd name="T1" fmla="*/ 0 h 816"/>
              <a:gd name="T2" fmla="*/ 2147483646 w 672"/>
              <a:gd name="T3" fmla="*/ 0 h 816"/>
              <a:gd name="T4" fmla="*/ 2147483646 w 672"/>
              <a:gd name="T5" fmla="*/ 2147483646 h 816"/>
              <a:gd name="T6" fmla="*/ 2147483646 w 672"/>
              <a:gd name="T7" fmla="*/ 2147483646 h 816"/>
              <a:gd name="T8" fmla="*/ 2147483646 w 672"/>
              <a:gd name="T9" fmla="*/ 2147483646 h 816"/>
              <a:gd name="T10" fmla="*/ 2147483646 w 672"/>
              <a:gd name="T11" fmla="*/ 2147483646 h 816"/>
              <a:gd name="T12" fmla="*/ 2147483646 w 672"/>
              <a:gd name="T13" fmla="*/ 2147483646 h 816"/>
              <a:gd name="T14" fmla="*/ 2147483646 w 672"/>
              <a:gd name="T15" fmla="*/ 2147483646 h 816"/>
              <a:gd name="T16" fmla="*/ 2147483646 w 672"/>
              <a:gd name="T17" fmla="*/ 2147483646 h 816"/>
              <a:gd name="T18" fmla="*/ 0 w 672"/>
              <a:gd name="T19" fmla="*/ 0 h 8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2"/>
              <a:gd name="T31" fmla="*/ 0 h 816"/>
              <a:gd name="T32" fmla="*/ 672 w 672"/>
              <a:gd name="T33" fmla="*/ 816 h 8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2" h="816">
                <a:moveTo>
                  <a:pt x="0" y="0"/>
                </a:moveTo>
                <a:lnTo>
                  <a:pt x="480" y="0"/>
                </a:lnTo>
                <a:lnTo>
                  <a:pt x="672" y="672"/>
                </a:lnTo>
                <a:lnTo>
                  <a:pt x="96" y="816"/>
                </a:lnTo>
                <a:cubicBezTo>
                  <a:pt x="74" y="783"/>
                  <a:pt x="82" y="686"/>
                  <a:pt x="80" y="656"/>
                </a:cubicBezTo>
                <a:cubicBezTo>
                  <a:pt x="77" y="614"/>
                  <a:pt x="65" y="567"/>
                  <a:pt x="52" y="528"/>
                </a:cubicBezTo>
                <a:cubicBezTo>
                  <a:pt x="51" y="526"/>
                  <a:pt x="35" y="501"/>
                  <a:pt x="32" y="492"/>
                </a:cubicBezTo>
                <a:cubicBezTo>
                  <a:pt x="35" y="441"/>
                  <a:pt x="41" y="390"/>
                  <a:pt x="24" y="340"/>
                </a:cubicBezTo>
                <a:cubicBezTo>
                  <a:pt x="23" y="273"/>
                  <a:pt x="23" y="207"/>
                  <a:pt x="20" y="140"/>
                </a:cubicBezTo>
                <a:cubicBezTo>
                  <a:pt x="18" y="95"/>
                  <a:pt x="0" y="45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50" name="Freeform 1046">
            <a:extLst>
              <a:ext uri="{FF2B5EF4-FFF2-40B4-BE49-F238E27FC236}">
                <a16:creationId xmlns:a16="http://schemas.microsoft.com/office/drawing/2014/main" id="{D9FBE9B8-8BA2-4A0E-9DE9-E63DC75A9236}"/>
              </a:ext>
            </a:extLst>
          </p:cNvPr>
          <p:cNvSpPr>
            <a:spLocks/>
          </p:cNvSpPr>
          <p:nvPr/>
        </p:nvSpPr>
        <p:spPr bwMode="auto">
          <a:xfrm>
            <a:off x="5395913" y="3990975"/>
            <a:ext cx="601662" cy="731838"/>
          </a:xfrm>
          <a:custGeom>
            <a:avLst/>
            <a:gdLst>
              <a:gd name="T0" fmla="*/ 0 w 528"/>
              <a:gd name="T1" fmla="*/ 0 h 672"/>
              <a:gd name="T2" fmla="*/ 2147483646 w 528"/>
              <a:gd name="T3" fmla="*/ 0 h 672"/>
              <a:gd name="T4" fmla="*/ 2147483646 w 528"/>
              <a:gd name="T5" fmla="*/ 2147483646 h 672"/>
              <a:gd name="T6" fmla="*/ 2147483646 w 528"/>
              <a:gd name="T7" fmla="*/ 2147483646 h 672"/>
              <a:gd name="T8" fmla="*/ 2147483646 w 528"/>
              <a:gd name="T9" fmla="*/ 2147483646 h 672"/>
              <a:gd name="T10" fmla="*/ 2147483646 w 528"/>
              <a:gd name="T11" fmla="*/ 2147483646 h 672"/>
              <a:gd name="T12" fmla="*/ 0 w 52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672"/>
              <a:gd name="T23" fmla="*/ 528 w 52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672">
                <a:moveTo>
                  <a:pt x="0" y="0"/>
                </a:moveTo>
                <a:lnTo>
                  <a:pt x="432" y="0"/>
                </a:lnTo>
                <a:lnTo>
                  <a:pt x="480" y="96"/>
                </a:lnTo>
                <a:lnTo>
                  <a:pt x="528" y="144"/>
                </a:lnTo>
                <a:lnTo>
                  <a:pt x="528" y="576"/>
                </a:lnTo>
                <a:lnTo>
                  <a:pt x="192" y="6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51" name="Freeform 1047">
            <a:extLst>
              <a:ext uri="{FF2B5EF4-FFF2-40B4-BE49-F238E27FC236}">
                <a16:creationId xmlns:a16="http://schemas.microsoft.com/office/drawing/2014/main" id="{EC013EEB-1B7C-4175-90FA-C6B5FC337497}"/>
              </a:ext>
            </a:extLst>
          </p:cNvPr>
          <p:cNvSpPr>
            <a:spLocks/>
          </p:cNvSpPr>
          <p:nvPr/>
        </p:nvSpPr>
        <p:spPr bwMode="auto">
          <a:xfrm>
            <a:off x="5997575" y="4148138"/>
            <a:ext cx="711200" cy="469900"/>
          </a:xfrm>
          <a:custGeom>
            <a:avLst/>
            <a:gdLst>
              <a:gd name="T0" fmla="*/ 0 w 624"/>
              <a:gd name="T1" fmla="*/ 0 h 432"/>
              <a:gd name="T2" fmla="*/ 2147483646 w 624"/>
              <a:gd name="T3" fmla="*/ 0 h 432"/>
              <a:gd name="T4" fmla="*/ 2147483646 w 624"/>
              <a:gd name="T5" fmla="*/ 2147483646 h 432"/>
              <a:gd name="T6" fmla="*/ 2147483646 w 624"/>
              <a:gd name="T7" fmla="*/ 2147483646 h 432"/>
              <a:gd name="T8" fmla="*/ 0 w 624"/>
              <a:gd name="T9" fmla="*/ 2147483646 h 432"/>
              <a:gd name="T10" fmla="*/ 0 w 624"/>
              <a:gd name="T11" fmla="*/ 0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432"/>
              <a:gd name="T20" fmla="*/ 624 w 624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432">
                <a:moveTo>
                  <a:pt x="0" y="0"/>
                </a:moveTo>
                <a:lnTo>
                  <a:pt x="624" y="0"/>
                </a:lnTo>
                <a:lnTo>
                  <a:pt x="336" y="288"/>
                </a:lnTo>
                <a:lnTo>
                  <a:pt x="336" y="336"/>
                </a:lnTo>
                <a:lnTo>
                  <a:pt x="0" y="4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52" name="Freeform 1048">
            <a:extLst>
              <a:ext uri="{FF2B5EF4-FFF2-40B4-BE49-F238E27FC236}">
                <a16:creationId xmlns:a16="http://schemas.microsoft.com/office/drawing/2014/main" id="{6785E0A3-EA2E-4045-93C2-4DF54D24AAFB}"/>
              </a:ext>
            </a:extLst>
          </p:cNvPr>
          <p:cNvSpPr>
            <a:spLocks/>
          </p:cNvSpPr>
          <p:nvPr/>
        </p:nvSpPr>
        <p:spPr bwMode="auto">
          <a:xfrm>
            <a:off x="4854575" y="4827588"/>
            <a:ext cx="869950" cy="782637"/>
          </a:xfrm>
          <a:custGeom>
            <a:avLst/>
            <a:gdLst>
              <a:gd name="T0" fmla="*/ 2147483646 w 764"/>
              <a:gd name="T1" fmla="*/ 2147483646 h 720"/>
              <a:gd name="T2" fmla="*/ 2147483646 w 764"/>
              <a:gd name="T3" fmla="*/ 0 h 720"/>
              <a:gd name="T4" fmla="*/ 2147483646 w 764"/>
              <a:gd name="T5" fmla="*/ 2147483646 h 720"/>
              <a:gd name="T6" fmla="*/ 2147483646 w 764"/>
              <a:gd name="T7" fmla="*/ 2147483646 h 720"/>
              <a:gd name="T8" fmla="*/ 2147483646 w 764"/>
              <a:gd name="T9" fmla="*/ 2147483646 h 720"/>
              <a:gd name="T10" fmla="*/ 2147483646 w 764"/>
              <a:gd name="T11" fmla="*/ 2147483646 h 720"/>
              <a:gd name="T12" fmla="*/ 2147483646 w 764"/>
              <a:gd name="T13" fmla="*/ 2147483646 h 720"/>
              <a:gd name="T14" fmla="*/ 2147483646 w 764"/>
              <a:gd name="T15" fmla="*/ 2147483646 h 720"/>
              <a:gd name="T16" fmla="*/ 2147483646 w 764"/>
              <a:gd name="T17" fmla="*/ 2147483646 h 720"/>
              <a:gd name="T18" fmla="*/ 0 w 764"/>
              <a:gd name="T19" fmla="*/ 2147483646 h 720"/>
              <a:gd name="T20" fmla="*/ 2147483646 w 764"/>
              <a:gd name="T21" fmla="*/ 2147483646 h 720"/>
              <a:gd name="T22" fmla="*/ 2147483646 w 764"/>
              <a:gd name="T23" fmla="*/ 2147483646 h 7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4"/>
              <a:gd name="T37" fmla="*/ 0 h 720"/>
              <a:gd name="T38" fmla="*/ 764 w 764"/>
              <a:gd name="T39" fmla="*/ 720 h 7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4" h="720">
                <a:moveTo>
                  <a:pt x="92" y="48"/>
                </a:moveTo>
                <a:lnTo>
                  <a:pt x="284" y="0"/>
                </a:lnTo>
                <a:lnTo>
                  <a:pt x="764" y="528"/>
                </a:lnTo>
                <a:lnTo>
                  <a:pt x="572" y="720"/>
                </a:lnTo>
                <a:lnTo>
                  <a:pt x="92" y="621"/>
                </a:lnTo>
                <a:cubicBezTo>
                  <a:pt x="89" y="618"/>
                  <a:pt x="89" y="623"/>
                  <a:pt x="89" y="615"/>
                </a:cubicBezTo>
                <a:cubicBezTo>
                  <a:pt x="89" y="607"/>
                  <a:pt x="87" y="599"/>
                  <a:pt x="89" y="570"/>
                </a:cubicBezTo>
                <a:cubicBezTo>
                  <a:pt x="91" y="541"/>
                  <a:pt x="99" y="479"/>
                  <a:pt x="100" y="440"/>
                </a:cubicBezTo>
                <a:cubicBezTo>
                  <a:pt x="99" y="405"/>
                  <a:pt x="99" y="371"/>
                  <a:pt x="96" y="336"/>
                </a:cubicBezTo>
                <a:cubicBezTo>
                  <a:pt x="91" y="281"/>
                  <a:pt x="17" y="260"/>
                  <a:pt x="0" y="208"/>
                </a:cubicBezTo>
                <a:cubicBezTo>
                  <a:pt x="5" y="165"/>
                  <a:pt x="9" y="149"/>
                  <a:pt x="44" y="126"/>
                </a:cubicBezTo>
                <a:cubicBezTo>
                  <a:pt x="48" y="113"/>
                  <a:pt x="80" y="60"/>
                  <a:pt x="92" y="48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53" name="Freeform 1049">
            <a:extLst>
              <a:ext uri="{FF2B5EF4-FFF2-40B4-BE49-F238E27FC236}">
                <a16:creationId xmlns:a16="http://schemas.microsoft.com/office/drawing/2014/main" id="{C1FB85F1-78CB-4493-AF36-71D5D9ABC483}"/>
              </a:ext>
            </a:extLst>
          </p:cNvPr>
          <p:cNvSpPr>
            <a:spLocks/>
          </p:cNvSpPr>
          <p:nvPr/>
        </p:nvSpPr>
        <p:spPr bwMode="auto">
          <a:xfrm>
            <a:off x="5178425" y="4618038"/>
            <a:ext cx="819150" cy="585787"/>
          </a:xfrm>
          <a:custGeom>
            <a:avLst/>
            <a:gdLst>
              <a:gd name="T0" fmla="*/ 0 w 720"/>
              <a:gd name="T1" fmla="*/ 2147483646 h 538"/>
              <a:gd name="T2" fmla="*/ 2147483646 w 720"/>
              <a:gd name="T3" fmla="*/ 2147483646 h 538"/>
              <a:gd name="T4" fmla="*/ 2147483646 w 720"/>
              <a:gd name="T5" fmla="*/ 0 h 538"/>
              <a:gd name="T6" fmla="*/ 2147483646 w 720"/>
              <a:gd name="T7" fmla="*/ 2147483646 h 538"/>
              <a:gd name="T8" fmla="*/ 2147483646 w 720"/>
              <a:gd name="T9" fmla="*/ 2147483646 h 538"/>
              <a:gd name="T10" fmla="*/ 2147483646 w 720"/>
              <a:gd name="T11" fmla="*/ 2147483646 h 538"/>
              <a:gd name="T12" fmla="*/ 0 w 720"/>
              <a:gd name="T13" fmla="*/ 2147483646 h 5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0"/>
              <a:gd name="T22" fmla="*/ 0 h 538"/>
              <a:gd name="T23" fmla="*/ 720 w 720"/>
              <a:gd name="T24" fmla="*/ 538 h 5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0" h="538">
                <a:moveTo>
                  <a:pt x="0" y="192"/>
                </a:moveTo>
                <a:lnTo>
                  <a:pt x="384" y="96"/>
                </a:lnTo>
                <a:lnTo>
                  <a:pt x="720" y="0"/>
                </a:lnTo>
                <a:lnTo>
                  <a:pt x="720" y="288"/>
                </a:lnTo>
                <a:lnTo>
                  <a:pt x="336" y="528"/>
                </a:lnTo>
                <a:cubicBezTo>
                  <a:pt x="321" y="538"/>
                  <a:pt x="329" y="536"/>
                  <a:pt x="312" y="536"/>
                </a:cubicBezTo>
                <a:lnTo>
                  <a:pt x="0" y="19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54" name="Freeform 1050">
            <a:extLst>
              <a:ext uri="{FF2B5EF4-FFF2-40B4-BE49-F238E27FC236}">
                <a16:creationId xmlns:a16="http://schemas.microsoft.com/office/drawing/2014/main" id="{7CF3A65F-F665-4456-8D6D-799277FA1B8B}"/>
              </a:ext>
            </a:extLst>
          </p:cNvPr>
          <p:cNvSpPr>
            <a:spLocks/>
          </p:cNvSpPr>
          <p:nvPr/>
        </p:nvSpPr>
        <p:spPr bwMode="auto">
          <a:xfrm>
            <a:off x="5510213" y="4932363"/>
            <a:ext cx="542925" cy="469900"/>
          </a:xfrm>
          <a:custGeom>
            <a:avLst/>
            <a:gdLst>
              <a:gd name="T0" fmla="*/ 0 w 477"/>
              <a:gd name="T1" fmla="*/ 2147483646 h 432"/>
              <a:gd name="T2" fmla="*/ 2147483646 w 477"/>
              <a:gd name="T3" fmla="*/ 0 h 432"/>
              <a:gd name="T4" fmla="*/ 2147483646 w 477"/>
              <a:gd name="T5" fmla="*/ 2147483646 h 432"/>
              <a:gd name="T6" fmla="*/ 2147483646 w 477"/>
              <a:gd name="T7" fmla="*/ 2147483646 h 432"/>
              <a:gd name="T8" fmla="*/ 0 w 477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7"/>
              <a:gd name="T16" fmla="*/ 0 h 432"/>
              <a:gd name="T17" fmla="*/ 477 w 477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7" h="432">
                <a:moveTo>
                  <a:pt x="0" y="234"/>
                </a:moveTo>
                <a:lnTo>
                  <a:pt x="429" y="0"/>
                </a:lnTo>
                <a:lnTo>
                  <a:pt x="477" y="384"/>
                </a:lnTo>
                <a:lnTo>
                  <a:pt x="189" y="432"/>
                </a:lnTo>
                <a:lnTo>
                  <a:pt x="0" y="23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55" name="Freeform 1051">
            <a:extLst>
              <a:ext uri="{FF2B5EF4-FFF2-40B4-BE49-F238E27FC236}">
                <a16:creationId xmlns:a16="http://schemas.microsoft.com/office/drawing/2014/main" id="{AAAF370B-71E7-485E-BE56-A19699ADF1B9}"/>
              </a:ext>
            </a:extLst>
          </p:cNvPr>
          <p:cNvSpPr>
            <a:spLocks/>
          </p:cNvSpPr>
          <p:nvPr/>
        </p:nvSpPr>
        <p:spPr bwMode="auto">
          <a:xfrm>
            <a:off x="4959350" y="5507038"/>
            <a:ext cx="655638" cy="625475"/>
          </a:xfrm>
          <a:custGeom>
            <a:avLst/>
            <a:gdLst>
              <a:gd name="T0" fmla="*/ 0 w 576"/>
              <a:gd name="T1" fmla="*/ 0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0 w 576"/>
              <a:gd name="T9" fmla="*/ 2147483646 h 576"/>
              <a:gd name="T10" fmla="*/ 0 w 576"/>
              <a:gd name="T11" fmla="*/ 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6"/>
              <a:gd name="T19" fmla="*/ 0 h 576"/>
              <a:gd name="T20" fmla="*/ 576 w 576"/>
              <a:gd name="T21" fmla="*/ 576 h 5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6" h="576">
                <a:moveTo>
                  <a:pt x="0" y="0"/>
                </a:moveTo>
                <a:lnTo>
                  <a:pt x="480" y="96"/>
                </a:lnTo>
                <a:lnTo>
                  <a:pt x="576" y="528"/>
                </a:lnTo>
                <a:lnTo>
                  <a:pt x="576" y="576"/>
                </a:lnTo>
                <a:lnTo>
                  <a:pt x="0" y="576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56" name="Freeform 1052">
            <a:extLst>
              <a:ext uri="{FF2B5EF4-FFF2-40B4-BE49-F238E27FC236}">
                <a16:creationId xmlns:a16="http://schemas.microsoft.com/office/drawing/2014/main" id="{FC51FA28-9AA6-4DF8-BD08-3BCA79F9046D}"/>
              </a:ext>
            </a:extLst>
          </p:cNvPr>
          <p:cNvSpPr>
            <a:spLocks/>
          </p:cNvSpPr>
          <p:nvPr/>
        </p:nvSpPr>
        <p:spPr bwMode="auto">
          <a:xfrm>
            <a:off x="5505450" y="5349875"/>
            <a:ext cx="601663" cy="782638"/>
          </a:xfrm>
          <a:custGeom>
            <a:avLst/>
            <a:gdLst>
              <a:gd name="T0" fmla="*/ 0 w 528"/>
              <a:gd name="T1" fmla="*/ 2147483646 h 720"/>
              <a:gd name="T2" fmla="*/ 2147483646 w 528"/>
              <a:gd name="T3" fmla="*/ 2147483646 h 720"/>
              <a:gd name="T4" fmla="*/ 2147483646 w 528"/>
              <a:gd name="T5" fmla="*/ 0 h 720"/>
              <a:gd name="T6" fmla="*/ 2147483646 w 528"/>
              <a:gd name="T7" fmla="*/ 2147483646 h 720"/>
              <a:gd name="T8" fmla="*/ 2147483646 w 528"/>
              <a:gd name="T9" fmla="*/ 2147483646 h 720"/>
              <a:gd name="T10" fmla="*/ 0 w 528"/>
              <a:gd name="T11" fmla="*/ 2147483646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"/>
              <a:gd name="T19" fmla="*/ 0 h 720"/>
              <a:gd name="T20" fmla="*/ 528 w 528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" h="720">
                <a:moveTo>
                  <a:pt x="0" y="240"/>
                </a:moveTo>
                <a:lnTo>
                  <a:pt x="192" y="48"/>
                </a:lnTo>
                <a:lnTo>
                  <a:pt x="480" y="0"/>
                </a:lnTo>
                <a:lnTo>
                  <a:pt x="528" y="672"/>
                </a:lnTo>
                <a:lnTo>
                  <a:pt x="96" y="720"/>
                </a:lnTo>
                <a:lnTo>
                  <a:pt x="0" y="24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57" name="Freeform 1053">
            <a:extLst>
              <a:ext uri="{FF2B5EF4-FFF2-40B4-BE49-F238E27FC236}">
                <a16:creationId xmlns:a16="http://schemas.microsoft.com/office/drawing/2014/main" id="{C9E656C3-B087-4BC8-AC16-100CBC587470}"/>
              </a:ext>
            </a:extLst>
          </p:cNvPr>
          <p:cNvSpPr>
            <a:spLocks/>
          </p:cNvSpPr>
          <p:nvPr/>
        </p:nvSpPr>
        <p:spPr bwMode="auto">
          <a:xfrm>
            <a:off x="5997575" y="4513263"/>
            <a:ext cx="469900" cy="1149350"/>
          </a:xfrm>
          <a:custGeom>
            <a:avLst/>
            <a:gdLst>
              <a:gd name="T0" fmla="*/ 0 w 412"/>
              <a:gd name="T1" fmla="*/ 2147483646 h 1056"/>
              <a:gd name="T2" fmla="*/ 2147483646 w 412"/>
              <a:gd name="T3" fmla="*/ 0 h 1056"/>
              <a:gd name="T4" fmla="*/ 2147483646 w 412"/>
              <a:gd name="T5" fmla="*/ 2147483646 h 1056"/>
              <a:gd name="T6" fmla="*/ 2147483646 w 412"/>
              <a:gd name="T7" fmla="*/ 2147483646 h 1056"/>
              <a:gd name="T8" fmla="*/ 2147483646 w 412"/>
              <a:gd name="T9" fmla="*/ 2147483646 h 1056"/>
              <a:gd name="T10" fmla="*/ 2147483646 w 412"/>
              <a:gd name="T11" fmla="*/ 2147483646 h 1056"/>
              <a:gd name="T12" fmla="*/ 2147483646 w 412"/>
              <a:gd name="T13" fmla="*/ 2147483646 h 1056"/>
              <a:gd name="T14" fmla="*/ 2147483646 w 412"/>
              <a:gd name="T15" fmla="*/ 2147483646 h 1056"/>
              <a:gd name="T16" fmla="*/ 2147483646 w 412"/>
              <a:gd name="T17" fmla="*/ 2147483646 h 1056"/>
              <a:gd name="T18" fmla="*/ 2147483646 w 412"/>
              <a:gd name="T19" fmla="*/ 2147483646 h 1056"/>
              <a:gd name="T20" fmla="*/ 2147483646 w 412"/>
              <a:gd name="T21" fmla="*/ 2147483646 h 1056"/>
              <a:gd name="T22" fmla="*/ 2147483646 w 412"/>
              <a:gd name="T23" fmla="*/ 2147483646 h 1056"/>
              <a:gd name="T24" fmla="*/ 2147483646 w 412"/>
              <a:gd name="T25" fmla="*/ 2147483646 h 1056"/>
              <a:gd name="T26" fmla="*/ 2147483646 w 412"/>
              <a:gd name="T27" fmla="*/ 2147483646 h 1056"/>
              <a:gd name="T28" fmla="*/ 2147483646 w 412"/>
              <a:gd name="T29" fmla="*/ 2147483646 h 1056"/>
              <a:gd name="T30" fmla="*/ 2147483646 w 412"/>
              <a:gd name="T31" fmla="*/ 2147483646 h 1056"/>
              <a:gd name="T32" fmla="*/ 2147483646 w 412"/>
              <a:gd name="T33" fmla="*/ 2147483646 h 1056"/>
              <a:gd name="T34" fmla="*/ 2147483646 w 412"/>
              <a:gd name="T35" fmla="*/ 2147483646 h 1056"/>
              <a:gd name="T36" fmla="*/ 0 w 412"/>
              <a:gd name="T37" fmla="*/ 2147483646 h 1056"/>
              <a:gd name="T38" fmla="*/ 0 w 412"/>
              <a:gd name="T39" fmla="*/ 2147483646 h 10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12"/>
              <a:gd name="T61" fmla="*/ 0 h 1056"/>
              <a:gd name="T62" fmla="*/ 412 w 412"/>
              <a:gd name="T63" fmla="*/ 1056 h 10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12" h="1056">
                <a:moveTo>
                  <a:pt x="0" y="96"/>
                </a:moveTo>
                <a:lnTo>
                  <a:pt x="336" y="0"/>
                </a:lnTo>
                <a:cubicBezTo>
                  <a:pt x="353" y="43"/>
                  <a:pt x="348" y="24"/>
                  <a:pt x="348" y="104"/>
                </a:cubicBezTo>
                <a:cubicBezTo>
                  <a:pt x="348" y="165"/>
                  <a:pt x="356" y="226"/>
                  <a:pt x="308" y="268"/>
                </a:cubicBezTo>
                <a:cubicBezTo>
                  <a:pt x="282" y="291"/>
                  <a:pt x="247" y="305"/>
                  <a:pt x="224" y="332"/>
                </a:cubicBezTo>
                <a:cubicBezTo>
                  <a:pt x="216" y="341"/>
                  <a:pt x="209" y="357"/>
                  <a:pt x="204" y="368"/>
                </a:cubicBezTo>
                <a:cubicBezTo>
                  <a:pt x="201" y="376"/>
                  <a:pt x="196" y="392"/>
                  <a:pt x="196" y="392"/>
                </a:cubicBezTo>
                <a:cubicBezTo>
                  <a:pt x="196" y="396"/>
                  <a:pt x="183" y="452"/>
                  <a:pt x="188" y="460"/>
                </a:cubicBezTo>
                <a:cubicBezTo>
                  <a:pt x="194" y="469"/>
                  <a:pt x="204" y="468"/>
                  <a:pt x="212" y="472"/>
                </a:cubicBezTo>
                <a:cubicBezTo>
                  <a:pt x="230" y="481"/>
                  <a:pt x="242" y="497"/>
                  <a:pt x="248" y="516"/>
                </a:cubicBezTo>
                <a:cubicBezTo>
                  <a:pt x="246" y="583"/>
                  <a:pt x="266" y="640"/>
                  <a:pt x="232" y="692"/>
                </a:cubicBezTo>
                <a:cubicBezTo>
                  <a:pt x="229" y="730"/>
                  <a:pt x="196" y="852"/>
                  <a:pt x="244" y="884"/>
                </a:cubicBezTo>
                <a:cubicBezTo>
                  <a:pt x="258" y="926"/>
                  <a:pt x="297" y="932"/>
                  <a:pt x="336" y="936"/>
                </a:cubicBezTo>
                <a:cubicBezTo>
                  <a:pt x="352" y="947"/>
                  <a:pt x="361" y="948"/>
                  <a:pt x="368" y="964"/>
                </a:cubicBezTo>
                <a:cubicBezTo>
                  <a:pt x="379" y="988"/>
                  <a:pt x="376" y="1003"/>
                  <a:pt x="396" y="1016"/>
                </a:cubicBezTo>
                <a:cubicBezTo>
                  <a:pt x="409" y="1012"/>
                  <a:pt x="404" y="1012"/>
                  <a:pt x="412" y="1012"/>
                </a:cubicBezTo>
                <a:lnTo>
                  <a:pt x="48" y="1056"/>
                </a:lnTo>
                <a:lnTo>
                  <a:pt x="48" y="768"/>
                </a:lnTo>
                <a:lnTo>
                  <a:pt x="0" y="384"/>
                </a:lnTo>
                <a:lnTo>
                  <a:pt x="0" y="9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58" name="Freeform 1054">
            <a:extLst>
              <a:ext uri="{FF2B5EF4-FFF2-40B4-BE49-F238E27FC236}">
                <a16:creationId xmlns:a16="http://schemas.microsoft.com/office/drawing/2014/main" id="{ADDFD966-35EA-4F53-ACAD-0F239AB083E8}"/>
              </a:ext>
            </a:extLst>
          </p:cNvPr>
          <p:cNvSpPr>
            <a:spLocks/>
          </p:cNvSpPr>
          <p:nvPr/>
        </p:nvSpPr>
        <p:spPr bwMode="auto">
          <a:xfrm>
            <a:off x="6053138" y="5610225"/>
            <a:ext cx="765175" cy="471488"/>
          </a:xfrm>
          <a:custGeom>
            <a:avLst/>
            <a:gdLst>
              <a:gd name="T0" fmla="*/ 0 w 672"/>
              <a:gd name="T1" fmla="*/ 2147483646 h 432"/>
              <a:gd name="T2" fmla="*/ 2147483646 w 672"/>
              <a:gd name="T3" fmla="*/ 0 h 432"/>
              <a:gd name="T4" fmla="*/ 2147483646 w 672"/>
              <a:gd name="T5" fmla="*/ 2147483646 h 432"/>
              <a:gd name="T6" fmla="*/ 2147483646 w 672"/>
              <a:gd name="T7" fmla="*/ 2147483646 h 432"/>
              <a:gd name="T8" fmla="*/ 2147483646 w 672"/>
              <a:gd name="T9" fmla="*/ 2147483646 h 432"/>
              <a:gd name="T10" fmla="*/ 2147483646 w 672"/>
              <a:gd name="T11" fmla="*/ 2147483646 h 432"/>
              <a:gd name="T12" fmla="*/ 2147483646 w 672"/>
              <a:gd name="T13" fmla="*/ 2147483646 h 432"/>
              <a:gd name="T14" fmla="*/ 2147483646 w 672"/>
              <a:gd name="T15" fmla="*/ 2147483646 h 432"/>
              <a:gd name="T16" fmla="*/ 2147483646 w 672"/>
              <a:gd name="T17" fmla="*/ 2147483646 h 432"/>
              <a:gd name="T18" fmla="*/ 2147483646 w 672"/>
              <a:gd name="T19" fmla="*/ 2147483646 h 432"/>
              <a:gd name="T20" fmla="*/ 0 w 672"/>
              <a:gd name="T21" fmla="*/ 2147483646 h 4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72"/>
              <a:gd name="T34" fmla="*/ 0 h 432"/>
              <a:gd name="T35" fmla="*/ 672 w 672"/>
              <a:gd name="T36" fmla="*/ 432 h 4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72" h="432">
                <a:moveTo>
                  <a:pt x="0" y="48"/>
                </a:moveTo>
                <a:lnTo>
                  <a:pt x="336" y="0"/>
                </a:lnTo>
                <a:cubicBezTo>
                  <a:pt x="362" y="3"/>
                  <a:pt x="380" y="4"/>
                  <a:pt x="404" y="12"/>
                </a:cubicBezTo>
                <a:cubicBezTo>
                  <a:pt x="419" y="27"/>
                  <a:pt x="430" y="35"/>
                  <a:pt x="440" y="52"/>
                </a:cubicBezTo>
                <a:cubicBezTo>
                  <a:pt x="450" y="68"/>
                  <a:pt x="456" y="89"/>
                  <a:pt x="468" y="104"/>
                </a:cubicBezTo>
                <a:cubicBezTo>
                  <a:pt x="491" y="132"/>
                  <a:pt x="521" y="146"/>
                  <a:pt x="548" y="168"/>
                </a:cubicBezTo>
                <a:cubicBezTo>
                  <a:pt x="583" y="196"/>
                  <a:pt x="601" y="218"/>
                  <a:pt x="640" y="244"/>
                </a:cubicBezTo>
                <a:cubicBezTo>
                  <a:pt x="655" y="267"/>
                  <a:pt x="663" y="289"/>
                  <a:pt x="668" y="316"/>
                </a:cubicBezTo>
                <a:cubicBezTo>
                  <a:pt x="669" y="353"/>
                  <a:pt x="672" y="428"/>
                  <a:pt x="672" y="428"/>
                </a:cubicBezTo>
                <a:lnTo>
                  <a:pt x="48" y="432"/>
                </a:lnTo>
                <a:lnTo>
                  <a:pt x="0" y="4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59" name="Text Box 1055">
            <a:extLst>
              <a:ext uri="{FF2B5EF4-FFF2-40B4-BE49-F238E27FC236}">
                <a16:creationId xmlns:a16="http://schemas.microsoft.com/office/drawing/2014/main" id="{6B5C4B76-B749-4BF9-8389-9E761A303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013" y="42672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27</a:t>
            </a:r>
          </a:p>
        </p:txBody>
      </p:sp>
      <p:sp>
        <p:nvSpPr>
          <p:cNvPr id="48160" name="Text Box 1056">
            <a:extLst>
              <a:ext uri="{FF2B5EF4-FFF2-40B4-BE49-F238E27FC236}">
                <a16:creationId xmlns:a16="http://schemas.microsoft.com/office/drawing/2014/main" id="{9B98999B-3F29-47D0-9B58-C90527BD3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5613" y="34734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29</a:t>
            </a:r>
          </a:p>
        </p:txBody>
      </p:sp>
      <p:sp>
        <p:nvSpPr>
          <p:cNvPr id="48161" name="Text Box 1057">
            <a:extLst>
              <a:ext uri="{FF2B5EF4-FFF2-40B4-BE49-F238E27FC236}">
                <a16:creationId xmlns:a16="http://schemas.microsoft.com/office/drawing/2014/main" id="{15734489-B303-4594-8965-E766C2C6F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4258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33</a:t>
            </a:r>
          </a:p>
        </p:txBody>
      </p:sp>
      <p:sp>
        <p:nvSpPr>
          <p:cNvPr id="48162" name="Text Box 1058">
            <a:extLst>
              <a:ext uri="{FF2B5EF4-FFF2-40B4-BE49-F238E27FC236}">
                <a16:creationId xmlns:a16="http://schemas.microsoft.com/office/drawing/2014/main" id="{0CEEF854-5635-4C2C-827E-860324E0A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638" y="41354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28</a:t>
            </a:r>
          </a:p>
        </p:txBody>
      </p:sp>
      <p:sp>
        <p:nvSpPr>
          <p:cNvPr id="48163" name="Text Box 1059">
            <a:extLst>
              <a:ext uri="{FF2B5EF4-FFF2-40B4-BE49-F238E27FC236}">
                <a16:creationId xmlns:a16="http://schemas.microsoft.com/office/drawing/2014/main" id="{43108587-785E-488D-B380-D890F97C1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0413" y="43434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22</a:t>
            </a:r>
          </a:p>
        </p:txBody>
      </p:sp>
      <p:sp>
        <p:nvSpPr>
          <p:cNvPr id="48164" name="Text Box 1061">
            <a:extLst>
              <a:ext uri="{FF2B5EF4-FFF2-40B4-BE49-F238E27FC236}">
                <a16:creationId xmlns:a16="http://schemas.microsoft.com/office/drawing/2014/main" id="{28CF51A3-C3CF-4E6F-8627-986CC258A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213" y="34290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27</a:t>
            </a:r>
          </a:p>
        </p:txBody>
      </p:sp>
      <p:sp>
        <p:nvSpPr>
          <p:cNvPr id="48165" name="Text Box 1062">
            <a:extLst>
              <a:ext uri="{FF2B5EF4-FFF2-40B4-BE49-F238E27FC236}">
                <a16:creationId xmlns:a16="http://schemas.microsoft.com/office/drawing/2014/main" id="{E718803C-42BA-404D-A6E1-5C3713BE2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863" y="42783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27</a:t>
            </a:r>
          </a:p>
        </p:txBody>
      </p:sp>
      <p:sp>
        <p:nvSpPr>
          <p:cNvPr id="48166" name="Text Box 1063">
            <a:extLst>
              <a:ext uri="{FF2B5EF4-FFF2-40B4-BE49-F238E27FC236}">
                <a16:creationId xmlns:a16="http://schemas.microsoft.com/office/drawing/2014/main" id="{85CD6886-92BA-4B92-8FF1-AC7631728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513" y="50609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29</a:t>
            </a:r>
          </a:p>
        </p:txBody>
      </p:sp>
      <p:sp>
        <p:nvSpPr>
          <p:cNvPr id="48167" name="Text Box 1064">
            <a:extLst>
              <a:ext uri="{FF2B5EF4-FFF2-40B4-BE49-F238E27FC236}">
                <a16:creationId xmlns:a16="http://schemas.microsoft.com/office/drawing/2014/main" id="{40A1149B-FB6F-47C2-9872-88B9A65A9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613" y="49530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28</a:t>
            </a:r>
          </a:p>
        </p:txBody>
      </p:sp>
      <p:sp>
        <p:nvSpPr>
          <p:cNvPr id="48168" name="Freeform 1065">
            <a:extLst>
              <a:ext uri="{FF2B5EF4-FFF2-40B4-BE49-F238E27FC236}">
                <a16:creationId xmlns:a16="http://schemas.microsoft.com/office/drawing/2014/main" id="{DBBE7AC7-10E2-4A04-9E6A-4DCE69405148}"/>
              </a:ext>
            </a:extLst>
          </p:cNvPr>
          <p:cNvSpPr>
            <a:spLocks/>
          </p:cNvSpPr>
          <p:nvPr/>
        </p:nvSpPr>
        <p:spPr bwMode="auto">
          <a:xfrm>
            <a:off x="4648200" y="2819400"/>
            <a:ext cx="744538" cy="457200"/>
          </a:xfrm>
          <a:custGeom>
            <a:avLst/>
            <a:gdLst>
              <a:gd name="T0" fmla="*/ 2147483646 w 469"/>
              <a:gd name="T1" fmla="*/ 2147483646 h 288"/>
              <a:gd name="T2" fmla="*/ 2147483646 w 469"/>
              <a:gd name="T3" fmla="*/ 2147483646 h 288"/>
              <a:gd name="T4" fmla="*/ 2147483646 w 469"/>
              <a:gd name="T5" fmla="*/ 0 h 288"/>
              <a:gd name="T6" fmla="*/ 0 w 469"/>
              <a:gd name="T7" fmla="*/ 2147483646 h 288"/>
              <a:gd name="T8" fmla="*/ 2147483646 w 469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9"/>
              <a:gd name="T16" fmla="*/ 0 h 288"/>
              <a:gd name="T17" fmla="*/ 469 w 469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9" h="288">
                <a:moveTo>
                  <a:pt x="469" y="268"/>
                </a:moveTo>
                <a:cubicBezTo>
                  <a:pt x="454" y="205"/>
                  <a:pt x="469" y="130"/>
                  <a:pt x="469" y="65"/>
                </a:cubicBezTo>
                <a:lnTo>
                  <a:pt x="48" y="0"/>
                </a:lnTo>
                <a:lnTo>
                  <a:pt x="0" y="288"/>
                </a:lnTo>
                <a:lnTo>
                  <a:pt x="469" y="26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9" name="Freeform 1066">
            <a:extLst>
              <a:ext uri="{FF2B5EF4-FFF2-40B4-BE49-F238E27FC236}">
                <a16:creationId xmlns:a16="http://schemas.microsoft.com/office/drawing/2014/main" id="{2563646F-9E20-479A-AC8D-243BE2060FFB}"/>
              </a:ext>
            </a:extLst>
          </p:cNvPr>
          <p:cNvSpPr>
            <a:spLocks/>
          </p:cNvSpPr>
          <p:nvPr/>
        </p:nvSpPr>
        <p:spPr bwMode="auto">
          <a:xfrm>
            <a:off x="4114800" y="2819400"/>
            <a:ext cx="609600" cy="457200"/>
          </a:xfrm>
          <a:custGeom>
            <a:avLst/>
            <a:gdLst>
              <a:gd name="T0" fmla="*/ 2147483646 w 384"/>
              <a:gd name="T1" fmla="*/ 2147483646 h 288"/>
              <a:gd name="T2" fmla="*/ 2147483646 w 384"/>
              <a:gd name="T3" fmla="*/ 0 h 288"/>
              <a:gd name="T4" fmla="*/ 0 w 384"/>
              <a:gd name="T5" fmla="*/ 2147483646 h 288"/>
              <a:gd name="T6" fmla="*/ 0 w 384"/>
              <a:gd name="T7" fmla="*/ 2147483646 h 288"/>
              <a:gd name="T8" fmla="*/ 2147483646 w 384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4"/>
              <a:gd name="T16" fmla="*/ 0 h 288"/>
              <a:gd name="T17" fmla="*/ 384 w 38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4" h="288">
                <a:moveTo>
                  <a:pt x="336" y="288"/>
                </a:moveTo>
                <a:lnTo>
                  <a:pt x="384" y="0"/>
                </a:lnTo>
                <a:lnTo>
                  <a:pt x="0" y="48"/>
                </a:lnTo>
                <a:lnTo>
                  <a:pt x="0" y="288"/>
                </a:lnTo>
                <a:lnTo>
                  <a:pt x="336" y="28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0" name="Text Box 1067">
            <a:extLst>
              <a:ext uri="{FF2B5EF4-FFF2-40B4-BE49-F238E27FC236}">
                <a16:creationId xmlns:a16="http://schemas.microsoft.com/office/drawing/2014/main" id="{3A7E995E-7570-427A-872A-D57680DBC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210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48171" name="Text Box 1068">
            <a:extLst>
              <a:ext uri="{FF2B5EF4-FFF2-40B4-BE49-F238E27FC236}">
                <a16:creationId xmlns:a16="http://schemas.microsoft.com/office/drawing/2014/main" id="{28999798-B2DE-45D9-8987-09AF46726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0113" y="293528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43</a:t>
            </a:r>
          </a:p>
        </p:txBody>
      </p:sp>
      <p:sp>
        <p:nvSpPr>
          <p:cNvPr id="48172" name="Freeform 1069">
            <a:extLst>
              <a:ext uri="{FF2B5EF4-FFF2-40B4-BE49-F238E27FC236}">
                <a16:creationId xmlns:a16="http://schemas.microsoft.com/office/drawing/2014/main" id="{790A4696-3E81-41DE-9728-B0895117F913}"/>
              </a:ext>
            </a:extLst>
          </p:cNvPr>
          <p:cNvSpPr>
            <a:spLocks/>
          </p:cNvSpPr>
          <p:nvPr/>
        </p:nvSpPr>
        <p:spPr bwMode="auto">
          <a:xfrm>
            <a:off x="4038600" y="2286000"/>
            <a:ext cx="685800" cy="609600"/>
          </a:xfrm>
          <a:custGeom>
            <a:avLst/>
            <a:gdLst>
              <a:gd name="T0" fmla="*/ 2147483646 w 432"/>
              <a:gd name="T1" fmla="*/ 2147483646 h 384"/>
              <a:gd name="T2" fmla="*/ 2147483646 w 432"/>
              <a:gd name="T3" fmla="*/ 0 h 384"/>
              <a:gd name="T4" fmla="*/ 0 w 432"/>
              <a:gd name="T5" fmla="*/ 2147483646 h 384"/>
              <a:gd name="T6" fmla="*/ 2147483646 w 432"/>
              <a:gd name="T7" fmla="*/ 2147483646 h 384"/>
              <a:gd name="T8" fmla="*/ 2147483646 w 432"/>
              <a:gd name="T9" fmla="*/ 2147483646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384"/>
              <a:gd name="T17" fmla="*/ 432 w 432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384">
                <a:moveTo>
                  <a:pt x="432" y="336"/>
                </a:moveTo>
                <a:lnTo>
                  <a:pt x="48" y="0"/>
                </a:lnTo>
                <a:lnTo>
                  <a:pt x="0" y="48"/>
                </a:lnTo>
                <a:lnTo>
                  <a:pt x="48" y="384"/>
                </a:lnTo>
                <a:lnTo>
                  <a:pt x="432" y="33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3" name="Freeform 1070">
            <a:extLst>
              <a:ext uri="{FF2B5EF4-FFF2-40B4-BE49-F238E27FC236}">
                <a16:creationId xmlns:a16="http://schemas.microsoft.com/office/drawing/2014/main" id="{462C0D6E-2A94-40CD-8209-026BB7BE6881}"/>
              </a:ext>
            </a:extLst>
          </p:cNvPr>
          <p:cNvSpPr>
            <a:spLocks/>
          </p:cNvSpPr>
          <p:nvPr/>
        </p:nvSpPr>
        <p:spPr bwMode="auto">
          <a:xfrm>
            <a:off x="3657600" y="1219200"/>
            <a:ext cx="1219200" cy="1600200"/>
          </a:xfrm>
          <a:custGeom>
            <a:avLst/>
            <a:gdLst>
              <a:gd name="T0" fmla="*/ 2147483646 w 768"/>
              <a:gd name="T1" fmla="*/ 2147483646 h 1008"/>
              <a:gd name="T2" fmla="*/ 2147483646 w 768"/>
              <a:gd name="T3" fmla="*/ 2147483646 h 1008"/>
              <a:gd name="T4" fmla="*/ 0 w 768"/>
              <a:gd name="T5" fmla="*/ 2147483646 h 1008"/>
              <a:gd name="T6" fmla="*/ 2147483646 w 768"/>
              <a:gd name="T7" fmla="*/ 0 h 1008"/>
              <a:gd name="T8" fmla="*/ 2147483646 w 768"/>
              <a:gd name="T9" fmla="*/ 2147483646 h 1008"/>
              <a:gd name="T10" fmla="*/ 2147483646 w 768"/>
              <a:gd name="T11" fmla="*/ 2147483646 h 10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8"/>
              <a:gd name="T19" fmla="*/ 0 h 1008"/>
              <a:gd name="T20" fmla="*/ 768 w 768"/>
              <a:gd name="T21" fmla="*/ 1008 h 10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8" h="1008">
                <a:moveTo>
                  <a:pt x="672" y="1008"/>
                </a:moveTo>
                <a:lnTo>
                  <a:pt x="288" y="672"/>
                </a:lnTo>
                <a:lnTo>
                  <a:pt x="0" y="144"/>
                </a:lnTo>
                <a:lnTo>
                  <a:pt x="240" y="0"/>
                </a:lnTo>
                <a:lnTo>
                  <a:pt x="768" y="672"/>
                </a:lnTo>
                <a:lnTo>
                  <a:pt x="672" y="100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4" name="Freeform 1071">
            <a:extLst>
              <a:ext uri="{FF2B5EF4-FFF2-40B4-BE49-F238E27FC236}">
                <a16:creationId xmlns:a16="http://schemas.microsoft.com/office/drawing/2014/main" id="{DAC116D1-8852-4BDF-A1E4-C32B035C116A}"/>
              </a:ext>
            </a:extLst>
          </p:cNvPr>
          <p:cNvSpPr>
            <a:spLocks/>
          </p:cNvSpPr>
          <p:nvPr/>
        </p:nvSpPr>
        <p:spPr bwMode="auto">
          <a:xfrm>
            <a:off x="3276600" y="2057400"/>
            <a:ext cx="838200" cy="685800"/>
          </a:xfrm>
          <a:custGeom>
            <a:avLst/>
            <a:gdLst>
              <a:gd name="T0" fmla="*/ 2147483646 w 528"/>
              <a:gd name="T1" fmla="*/ 2147483646 h 432"/>
              <a:gd name="T2" fmla="*/ 0 w 528"/>
              <a:gd name="T3" fmla="*/ 2147483646 h 432"/>
              <a:gd name="T4" fmla="*/ 0 w 528"/>
              <a:gd name="T5" fmla="*/ 0 h 432"/>
              <a:gd name="T6" fmla="*/ 2147483646 w 528"/>
              <a:gd name="T7" fmla="*/ 2147483646 h 432"/>
              <a:gd name="T8" fmla="*/ 2147483646 w 528"/>
              <a:gd name="T9" fmla="*/ 2147483646 h 432"/>
              <a:gd name="T10" fmla="*/ 2147483646 w 528"/>
              <a:gd name="T11" fmla="*/ 2147483646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"/>
              <a:gd name="T19" fmla="*/ 0 h 432"/>
              <a:gd name="T20" fmla="*/ 528 w 528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" h="432">
                <a:moveTo>
                  <a:pt x="528" y="432"/>
                </a:moveTo>
                <a:lnTo>
                  <a:pt x="0" y="336"/>
                </a:lnTo>
                <a:lnTo>
                  <a:pt x="0" y="0"/>
                </a:lnTo>
                <a:lnTo>
                  <a:pt x="144" y="144"/>
                </a:lnTo>
                <a:lnTo>
                  <a:pt x="480" y="192"/>
                </a:lnTo>
                <a:lnTo>
                  <a:pt x="528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5" name="Freeform 1072">
            <a:extLst>
              <a:ext uri="{FF2B5EF4-FFF2-40B4-BE49-F238E27FC236}">
                <a16:creationId xmlns:a16="http://schemas.microsoft.com/office/drawing/2014/main" id="{59D06B08-AB91-455D-AB31-8AEC377467BB}"/>
              </a:ext>
            </a:extLst>
          </p:cNvPr>
          <p:cNvSpPr>
            <a:spLocks/>
          </p:cNvSpPr>
          <p:nvPr/>
        </p:nvSpPr>
        <p:spPr bwMode="auto">
          <a:xfrm>
            <a:off x="3733800" y="2667000"/>
            <a:ext cx="381000" cy="609600"/>
          </a:xfrm>
          <a:custGeom>
            <a:avLst/>
            <a:gdLst>
              <a:gd name="T0" fmla="*/ 2147483646 w 240"/>
              <a:gd name="T1" fmla="*/ 2147483646 h 384"/>
              <a:gd name="T2" fmla="*/ 2147483646 w 240"/>
              <a:gd name="T3" fmla="*/ 2147483646 h 384"/>
              <a:gd name="T4" fmla="*/ 2147483646 w 240"/>
              <a:gd name="T5" fmla="*/ 2147483646 h 384"/>
              <a:gd name="T6" fmla="*/ 0 w 240"/>
              <a:gd name="T7" fmla="*/ 0 h 384"/>
              <a:gd name="T8" fmla="*/ 0 w 240"/>
              <a:gd name="T9" fmla="*/ 2147483646 h 384"/>
              <a:gd name="T10" fmla="*/ 2147483646 w 240"/>
              <a:gd name="T11" fmla="*/ 2147483646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384"/>
              <a:gd name="T20" fmla="*/ 240 w 240"/>
              <a:gd name="T21" fmla="*/ 384 h 3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384">
                <a:moveTo>
                  <a:pt x="240" y="384"/>
                </a:moveTo>
                <a:lnTo>
                  <a:pt x="240" y="144"/>
                </a:lnTo>
                <a:lnTo>
                  <a:pt x="240" y="48"/>
                </a:lnTo>
                <a:lnTo>
                  <a:pt x="0" y="0"/>
                </a:lnTo>
                <a:lnTo>
                  <a:pt x="0" y="384"/>
                </a:lnTo>
                <a:lnTo>
                  <a:pt x="240" y="38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6" name="Freeform 1073">
            <a:extLst>
              <a:ext uri="{FF2B5EF4-FFF2-40B4-BE49-F238E27FC236}">
                <a16:creationId xmlns:a16="http://schemas.microsoft.com/office/drawing/2014/main" id="{BF52394C-8085-4697-A406-7CD4967CF2B7}"/>
              </a:ext>
            </a:extLst>
          </p:cNvPr>
          <p:cNvSpPr>
            <a:spLocks/>
          </p:cNvSpPr>
          <p:nvPr/>
        </p:nvSpPr>
        <p:spPr bwMode="auto">
          <a:xfrm rot="84623">
            <a:off x="3276600" y="2590800"/>
            <a:ext cx="457200" cy="685800"/>
          </a:xfrm>
          <a:custGeom>
            <a:avLst/>
            <a:gdLst>
              <a:gd name="T0" fmla="*/ 2147483646 w 288"/>
              <a:gd name="T1" fmla="*/ 2147483646 h 432"/>
              <a:gd name="T2" fmla="*/ 0 w 288"/>
              <a:gd name="T3" fmla="*/ 2147483646 h 432"/>
              <a:gd name="T4" fmla="*/ 0 w 288"/>
              <a:gd name="T5" fmla="*/ 0 h 432"/>
              <a:gd name="T6" fmla="*/ 2147483646 w 288"/>
              <a:gd name="T7" fmla="*/ 2147483646 h 432"/>
              <a:gd name="T8" fmla="*/ 2147483646 w 288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432"/>
              <a:gd name="T17" fmla="*/ 288 w 288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432">
                <a:moveTo>
                  <a:pt x="288" y="432"/>
                </a:moveTo>
                <a:lnTo>
                  <a:pt x="0" y="432"/>
                </a:lnTo>
                <a:lnTo>
                  <a:pt x="0" y="0"/>
                </a:lnTo>
                <a:lnTo>
                  <a:pt x="288" y="48"/>
                </a:lnTo>
                <a:lnTo>
                  <a:pt x="288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7" name="Freeform 1074">
            <a:extLst>
              <a:ext uri="{FF2B5EF4-FFF2-40B4-BE49-F238E27FC236}">
                <a16:creationId xmlns:a16="http://schemas.microsoft.com/office/drawing/2014/main" id="{DF490FD2-9F8E-4A27-A56A-777E53A46F0F}"/>
              </a:ext>
            </a:extLst>
          </p:cNvPr>
          <p:cNvSpPr>
            <a:spLocks/>
          </p:cNvSpPr>
          <p:nvPr/>
        </p:nvSpPr>
        <p:spPr bwMode="auto">
          <a:xfrm>
            <a:off x="4724400" y="2286000"/>
            <a:ext cx="685800" cy="685800"/>
          </a:xfrm>
          <a:custGeom>
            <a:avLst/>
            <a:gdLst>
              <a:gd name="T0" fmla="*/ 2147483646 w 432"/>
              <a:gd name="T1" fmla="*/ 2147483646 h 432"/>
              <a:gd name="T2" fmla="*/ 2147483646 w 432"/>
              <a:gd name="T3" fmla="*/ 0 h 432"/>
              <a:gd name="T4" fmla="*/ 2147483646 w 432"/>
              <a:gd name="T5" fmla="*/ 0 h 432"/>
              <a:gd name="T6" fmla="*/ 0 w 432"/>
              <a:gd name="T7" fmla="*/ 2147483646 h 432"/>
              <a:gd name="T8" fmla="*/ 2147483646 w 432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432"/>
              <a:gd name="T17" fmla="*/ 432 w 432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432">
                <a:moveTo>
                  <a:pt x="432" y="432"/>
                </a:moveTo>
                <a:lnTo>
                  <a:pt x="432" y="0"/>
                </a:lnTo>
                <a:lnTo>
                  <a:pt x="96" y="0"/>
                </a:lnTo>
                <a:lnTo>
                  <a:pt x="0" y="336"/>
                </a:lnTo>
                <a:lnTo>
                  <a:pt x="432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8178" name="Picture 1075" descr="C:\AGVISE Logo\Agvise-logo2000.jpg">
            <a:extLst>
              <a:ext uri="{FF2B5EF4-FFF2-40B4-BE49-F238E27FC236}">
                <a16:creationId xmlns:a16="http://schemas.microsoft.com/office/drawing/2014/main" id="{297A9083-CBA0-4DF6-BD04-FDE88903E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71738"/>
            <a:ext cx="233045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79" name="Text Box 1076">
            <a:extLst>
              <a:ext uri="{FF2B5EF4-FFF2-40B4-BE49-F238E27FC236}">
                <a16:creationId xmlns:a16="http://schemas.microsoft.com/office/drawing/2014/main" id="{3D5BBD51-C8AD-47A4-A2A1-14F2C6A6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314325"/>
            <a:ext cx="8193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>
                <a:latin typeface="Arial" panose="020B0604020202020204" pitchFamily="34" charset="0"/>
              </a:rPr>
              <a:t>Average Soil Nitrate following Soybean in 2015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48180" name="Text Box 1077">
            <a:extLst>
              <a:ext uri="{FF2B5EF4-FFF2-40B4-BE49-F238E27FC236}">
                <a16:creationId xmlns:a16="http://schemas.microsoft.com/office/drawing/2014/main" id="{4B32A631-7FF3-4A79-8864-96F8BBA65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371600"/>
            <a:ext cx="2363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Fall 2015 samples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8181" name="Text Box 1078">
            <a:extLst>
              <a:ext uri="{FF2B5EF4-FFF2-40B4-BE49-F238E27FC236}">
                <a16:creationId xmlns:a16="http://schemas.microsoft.com/office/drawing/2014/main" id="{0479E212-6170-48DC-B92D-E65002F5B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828800"/>
            <a:ext cx="2579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(lb/a 0-24” samples)</a:t>
            </a:r>
          </a:p>
        </p:txBody>
      </p:sp>
      <p:sp>
        <p:nvSpPr>
          <p:cNvPr id="48182" name="Text Box 1079">
            <a:extLst>
              <a:ext uri="{FF2B5EF4-FFF2-40B4-BE49-F238E27FC236}">
                <a16:creationId xmlns:a16="http://schemas.microsoft.com/office/drawing/2014/main" id="{9CF18BED-3CC5-4E4C-BB5F-59A064664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5240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MB</a:t>
            </a:r>
          </a:p>
        </p:txBody>
      </p:sp>
      <p:sp>
        <p:nvSpPr>
          <p:cNvPr id="48183" name="Text Box 1080">
            <a:extLst>
              <a:ext uri="{FF2B5EF4-FFF2-40B4-BE49-F238E27FC236}">
                <a16:creationId xmlns:a16="http://schemas.microsoft.com/office/drawing/2014/main" id="{34CFD56C-FE82-4E11-BE51-05EEBE0DF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657600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ND</a:t>
            </a:r>
          </a:p>
        </p:txBody>
      </p:sp>
      <p:sp>
        <p:nvSpPr>
          <p:cNvPr id="48184" name="Text Box 1081">
            <a:extLst>
              <a:ext uri="{FF2B5EF4-FFF2-40B4-BE49-F238E27FC236}">
                <a16:creationId xmlns:a16="http://schemas.microsoft.com/office/drawing/2014/main" id="{4B9DF21F-F248-4F3D-9417-377A51048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51816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SD</a:t>
            </a:r>
          </a:p>
        </p:txBody>
      </p:sp>
      <p:sp>
        <p:nvSpPr>
          <p:cNvPr id="48185" name="Text Box 1082">
            <a:extLst>
              <a:ext uri="{FF2B5EF4-FFF2-40B4-BE49-F238E27FC236}">
                <a16:creationId xmlns:a16="http://schemas.microsoft.com/office/drawing/2014/main" id="{5A3EEBD7-34AE-4D66-8E34-F1F7DE8B0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650" y="49530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MN</a:t>
            </a:r>
          </a:p>
        </p:txBody>
      </p:sp>
      <p:sp>
        <p:nvSpPr>
          <p:cNvPr id="48186" name="Text Box 1084">
            <a:extLst>
              <a:ext uri="{FF2B5EF4-FFF2-40B4-BE49-F238E27FC236}">
                <a16:creationId xmlns:a16="http://schemas.microsoft.com/office/drawing/2014/main" id="{10A7C7EA-EF59-44B5-9913-355589C2D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6663" y="51054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31</a:t>
            </a:r>
          </a:p>
        </p:txBody>
      </p:sp>
      <p:sp>
        <p:nvSpPr>
          <p:cNvPr id="48187" name="Text Box 1086">
            <a:extLst>
              <a:ext uri="{FF2B5EF4-FFF2-40B4-BE49-F238E27FC236}">
                <a16:creationId xmlns:a16="http://schemas.microsoft.com/office/drawing/2014/main" id="{FECDDED9-88AE-4EEE-9F1F-EEC5645E5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8613" y="47244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24</a:t>
            </a:r>
          </a:p>
        </p:txBody>
      </p:sp>
      <p:sp>
        <p:nvSpPr>
          <p:cNvPr id="48188" name="Text Box 1087">
            <a:extLst>
              <a:ext uri="{FF2B5EF4-FFF2-40B4-BE49-F238E27FC236}">
                <a16:creationId xmlns:a16="http://schemas.microsoft.com/office/drawing/2014/main" id="{6461BF61-85EF-456E-9E38-C2105185A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013" y="57150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39</a:t>
            </a:r>
          </a:p>
        </p:txBody>
      </p:sp>
      <p:sp>
        <p:nvSpPr>
          <p:cNvPr id="48189" name="Text Box 1088">
            <a:extLst>
              <a:ext uri="{FF2B5EF4-FFF2-40B4-BE49-F238E27FC236}">
                <a16:creationId xmlns:a16="http://schemas.microsoft.com/office/drawing/2014/main" id="{3E1C458C-CF27-4DFA-90ED-AC7952651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063" y="25146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33</a:t>
            </a:r>
          </a:p>
        </p:txBody>
      </p:sp>
      <p:sp>
        <p:nvSpPr>
          <p:cNvPr id="48190" name="Text Box 1089">
            <a:extLst>
              <a:ext uri="{FF2B5EF4-FFF2-40B4-BE49-F238E27FC236}">
                <a16:creationId xmlns:a16="http://schemas.microsoft.com/office/drawing/2014/main" id="{DD68FCD8-232C-41B5-AB49-A7B877455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063" y="351948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33</a:t>
            </a:r>
          </a:p>
        </p:txBody>
      </p:sp>
      <p:sp>
        <p:nvSpPr>
          <p:cNvPr id="48191" name="Text Box 1090">
            <a:extLst>
              <a:ext uri="{FF2B5EF4-FFF2-40B4-BE49-F238E27FC236}">
                <a16:creationId xmlns:a16="http://schemas.microsoft.com/office/drawing/2014/main" id="{AD59A91C-0BC3-44ED-9CEC-C2490488D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13" y="565308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48192" name="Text Box 1090">
            <a:extLst>
              <a:ext uri="{FF2B5EF4-FFF2-40B4-BE49-F238E27FC236}">
                <a16:creationId xmlns:a16="http://schemas.microsoft.com/office/drawing/2014/main" id="{84CFB058-7C60-4E9C-B0B4-24EEB8728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7150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24</a:t>
            </a:r>
          </a:p>
        </p:txBody>
      </p:sp>
      <p:sp>
        <p:nvSpPr>
          <p:cNvPr id="48193" name="Text Box 1087">
            <a:extLst>
              <a:ext uri="{FF2B5EF4-FFF2-40B4-BE49-F238E27FC236}">
                <a16:creationId xmlns:a16="http://schemas.microsoft.com/office/drawing/2014/main" id="{9A8D2901-B2DB-444E-A900-496733A10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075" y="56388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44</a:t>
            </a:r>
          </a:p>
        </p:txBody>
      </p:sp>
      <p:sp>
        <p:nvSpPr>
          <p:cNvPr id="48194" name="Text Box 1087">
            <a:extLst>
              <a:ext uri="{FF2B5EF4-FFF2-40B4-BE49-F238E27FC236}">
                <a16:creationId xmlns:a16="http://schemas.microsoft.com/office/drawing/2014/main" id="{59396C9B-DD2E-44D8-B8AD-ECD7934D2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4975" y="3511550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24</a:t>
            </a:r>
          </a:p>
        </p:txBody>
      </p:sp>
      <p:sp>
        <p:nvSpPr>
          <p:cNvPr id="48195" name="Text Box 1087">
            <a:extLst>
              <a:ext uri="{FF2B5EF4-FFF2-40B4-BE49-F238E27FC236}">
                <a16:creationId xmlns:a16="http://schemas.microsoft.com/office/drawing/2014/main" id="{B1103D10-67F5-437F-AA0E-C6AE8A75F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956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31</a:t>
            </a:r>
          </a:p>
        </p:txBody>
      </p:sp>
      <p:sp>
        <p:nvSpPr>
          <p:cNvPr id="48196" name="Text Box 1087">
            <a:extLst>
              <a:ext uri="{FF2B5EF4-FFF2-40B4-BE49-F238E27FC236}">
                <a16:creationId xmlns:a16="http://schemas.microsoft.com/office/drawing/2014/main" id="{C37AD9E4-8B93-4D2D-8554-0A0E5F0D5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7526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28</a:t>
            </a:r>
          </a:p>
        </p:txBody>
      </p:sp>
      <p:sp>
        <p:nvSpPr>
          <p:cNvPr id="48197" name="Text Box 1087">
            <a:extLst>
              <a:ext uri="{FF2B5EF4-FFF2-40B4-BE49-F238E27FC236}">
                <a16:creationId xmlns:a16="http://schemas.microsoft.com/office/drawing/2014/main" id="{8AE4EEF3-4F9C-4EDD-BC28-16E2CA13C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4475" y="18399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27</a:t>
            </a:r>
          </a:p>
        </p:txBody>
      </p:sp>
      <p:sp>
        <p:nvSpPr>
          <p:cNvPr id="48198" name="Text Box 1087">
            <a:extLst>
              <a:ext uri="{FF2B5EF4-FFF2-40B4-BE49-F238E27FC236}">
                <a16:creationId xmlns:a16="http://schemas.microsoft.com/office/drawing/2014/main" id="{99029E81-9A96-438B-8ADB-BCBCF2270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475" y="28194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22</a:t>
            </a:r>
          </a:p>
        </p:txBody>
      </p:sp>
      <p:sp>
        <p:nvSpPr>
          <p:cNvPr id="48199" name="Text Box 1087">
            <a:extLst>
              <a:ext uri="{FF2B5EF4-FFF2-40B4-BE49-F238E27FC236}">
                <a16:creationId xmlns:a16="http://schemas.microsoft.com/office/drawing/2014/main" id="{1138FA43-C6F0-481D-98D2-53C5EA527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2860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31</a:t>
            </a:r>
          </a:p>
        </p:txBody>
      </p:sp>
      <p:sp>
        <p:nvSpPr>
          <p:cNvPr id="48200" name="Text Box 1087">
            <a:extLst>
              <a:ext uri="{FF2B5EF4-FFF2-40B4-BE49-F238E27FC236}">
                <a16:creationId xmlns:a16="http://schemas.microsoft.com/office/drawing/2014/main" id="{68C117E5-AF81-47C3-833B-609274F8C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2675" y="24384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30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0D51D88A-CE66-40F9-9D7C-9E0EB4066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1135063"/>
            <a:ext cx="8661400" cy="857250"/>
          </a:xfrm>
        </p:spPr>
        <p:txBody>
          <a:bodyPr/>
          <a:lstStyle/>
          <a:p>
            <a:r>
              <a:rPr lang="en-US" altLang="en-US" sz="3200" b="1" i="1">
                <a:latin typeface="Arial" panose="020B0604020202020204" pitchFamily="34" charset="0"/>
                <a:cs typeface="Arial" panose="020B0604020202020204" pitchFamily="34" charset="0"/>
              </a:rPr>
              <a:t>Average Soil Nitrate Following “Soybeans”</a:t>
            </a:r>
            <a:br>
              <a:rPr lang="en-US" altLang="en-US" sz="3200" b="1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i="1">
                <a:latin typeface="Arial" panose="020B0604020202020204" pitchFamily="34" charset="0"/>
                <a:cs typeface="Arial" panose="020B0604020202020204" pitchFamily="34" charset="0"/>
              </a:rPr>
              <a:t>1995 - 2015</a:t>
            </a:r>
          </a:p>
        </p:txBody>
      </p:sp>
      <p:graphicFrame>
        <p:nvGraphicFramePr>
          <p:cNvPr id="49155" name="Content Placeholder 10">
            <a:extLst>
              <a:ext uri="{FF2B5EF4-FFF2-40B4-BE49-F238E27FC236}">
                <a16:creationId xmlns:a16="http://schemas.microsoft.com/office/drawing/2014/main" id="{2D20034F-4073-4C72-849F-F996AFA6384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1013" y="2135188"/>
          <a:ext cx="8158162" cy="365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096120" imgH="3628913" progId="Excel.Chart.8">
                  <p:embed/>
                </p:oleObj>
              </mc:Choice>
              <mc:Fallback>
                <p:oleObj name="Chart" r:id="rId2" imgW="8096120" imgH="3628913" progId="Excel.Chart.8">
                  <p:embed/>
                  <p:pic>
                    <p:nvPicPr>
                      <p:cNvPr id="0" name="Content Placeholder 1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2135188"/>
                        <a:ext cx="8158162" cy="365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6" name="TextBox 3">
            <a:extLst>
              <a:ext uri="{FF2B5EF4-FFF2-40B4-BE49-F238E27FC236}">
                <a16:creationId xmlns:a16="http://schemas.microsoft.com/office/drawing/2014/main" id="{0C842D90-183F-49A8-A07B-69BE596C147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0975" y="3813176"/>
            <a:ext cx="1952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>
                <a:solidFill>
                  <a:srgbClr val="000000"/>
                </a:solidFill>
                <a:cs typeface="Arial" panose="020B0604020202020204" pitchFamily="34" charset="0"/>
              </a:rPr>
              <a:t>Nitrate-N (0-24” lb/a)</a:t>
            </a:r>
          </a:p>
        </p:txBody>
      </p:sp>
      <p:pic>
        <p:nvPicPr>
          <p:cNvPr id="49157" name="Picture 4">
            <a:extLst>
              <a:ext uri="{FF2B5EF4-FFF2-40B4-BE49-F238E27FC236}">
                <a16:creationId xmlns:a16="http://schemas.microsoft.com/office/drawing/2014/main" id="{6F1A6A83-1CAF-4FD3-94BC-6CF4C6561B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"/>
            <a:ext cx="22352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4B95AB7-4037-4B80-A470-BBECD74DA2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34400" cy="1676400"/>
          </a:xfrm>
          <a:solidFill>
            <a:schemeClr val="bg1"/>
          </a:solidFill>
        </p:spPr>
        <p:txBody>
          <a:bodyPr/>
          <a:lstStyle/>
          <a:p>
            <a:pPr eaLnBrk="1" hangingPunct="1"/>
            <a:br>
              <a:rPr lang="en-US" altLang="en-US" b="1" i="1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2000" b="1" i="1">
                <a:solidFill>
                  <a:schemeClr val="tx1"/>
                </a:solidFill>
                <a:latin typeface="Arial" panose="020B0604020202020204" pitchFamily="34" charset="0"/>
              </a:rPr>
              <a:t>%</a:t>
            </a:r>
            <a:r>
              <a:rPr lang="en-US" altLang="en-US" sz="2400" b="1" i="1">
                <a:solidFill>
                  <a:schemeClr val="tx1"/>
                </a:solidFill>
                <a:latin typeface="Arial" panose="020B0604020202020204" pitchFamily="34" charset="0"/>
              </a:rPr>
              <a:t>Zone or Grid Samples Tested Compared to </a:t>
            </a:r>
            <a:br>
              <a:rPr lang="en-US" altLang="en-US" sz="2400" b="1" i="1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2400" b="1" i="1">
                <a:solidFill>
                  <a:schemeClr val="tx1"/>
                </a:solidFill>
                <a:latin typeface="Arial" panose="020B0604020202020204" pitchFamily="34" charset="0"/>
              </a:rPr>
              <a:t>Conventional Whole Field Composite Samples in 2015</a:t>
            </a:r>
          </a:p>
        </p:txBody>
      </p:sp>
      <p:graphicFrame>
        <p:nvGraphicFramePr>
          <p:cNvPr id="31747" name="Object 3">
            <a:extLst>
              <a:ext uri="{FF2B5EF4-FFF2-40B4-BE49-F238E27FC236}">
                <a16:creationId xmlns:a16="http://schemas.microsoft.com/office/drawing/2014/main" id="{26A899B1-D4D3-4B23-99AB-EE11128DBE4E}"/>
              </a:ext>
            </a:extLst>
          </p:cNvPr>
          <p:cNvGraphicFramePr>
            <a:graphicFrameLocks noGrp="1" noChangeAspect="1"/>
          </p:cNvGraphicFramePr>
          <p:nvPr>
            <p:ph type="chart" idx="1"/>
          </p:nvPr>
        </p:nvGraphicFramePr>
        <p:xfrm>
          <a:off x="304800" y="2057400"/>
          <a:ext cx="8420100" cy="447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382149" imgH="4457700" progId="MSGraph.Chart.8">
                  <p:embed followColorScheme="full"/>
                </p:oleObj>
              </mc:Choice>
              <mc:Fallback>
                <p:oleObj name="Chart" r:id="rId2" imgW="8382149" imgH="4457700" progId="MSGraph.Chart.8">
                  <p:embed followColorScheme="full"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057400"/>
                        <a:ext cx="8420100" cy="447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48" name="Picture 3">
            <a:extLst>
              <a:ext uri="{FF2B5EF4-FFF2-40B4-BE49-F238E27FC236}">
                <a16:creationId xmlns:a16="http://schemas.microsoft.com/office/drawing/2014/main" id="{698B9810-093C-4FBD-9C7A-7DB4E7DFEC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1775"/>
            <a:ext cx="27686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1024">
            <a:extLst>
              <a:ext uri="{FF2B5EF4-FFF2-40B4-BE49-F238E27FC236}">
                <a16:creationId xmlns:a16="http://schemas.microsoft.com/office/drawing/2014/main" id="{7F67E5B5-23D3-4CA9-AC82-2DA7136AE450}"/>
              </a:ext>
            </a:extLst>
          </p:cNvPr>
          <p:cNvGraphicFramePr>
            <a:graphicFrameLocks noChangeAspect="1"/>
          </p:cNvGraphicFramePr>
          <p:nvPr>
            <p:ph type="chart" idx="1"/>
          </p:nvPr>
        </p:nvGraphicFramePr>
        <p:xfrm>
          <a:off x="0" y="1600200"/>
          <a:ext cx="8991600" cy="476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772288" imgH="4114800" progId="MSGraph.Chart.8">
                  <p:embed followColorScheme="full"/>
                </p:oleObj>
              </mc:Choice>
              <mc:Fallback>
                <p:oleObj name="Chart" r:id="rId2" imgW="7772288" imgH="4114800" progId="MSGraph.Chart.8">
                  <p:embed followColorScheme="full"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00200"/>
                        <a:ext cx="8991600" cy="476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9" name="Rectangle 1027">
            <a:extLst>
              <a:ext uri="{FF2B5EF4-FFF2-40B4-BE49-F238E27FC236}">
                <a16:creationId xmlns:a16="http://schemas.microsoft.com/office/drawing/2014/main" id="{58B8EFC4-3D23-49CD-B55D-8475493356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3600" b="1" i="1">
                <a:solidFill>
                  <a:schemeClr val="tx1"/>
                </a:solidFill>
                <a:latin typeface="Arial" panose="020B0604020202020204" pitchFamily="34" charset="0"/>
              </a:rPr>
              <a:t>Soil Nitrate Variability Between Fields  Following “Soybeans” in 2015</a:t>
            </a:r>
          </a:p>
        </p:txBody>
      </p:sp>
      <p:pic>
        <p:nvPicPr>
          <p:cNvPr id="50180" name="Picture 3">
            <a:extLst>
              <a:ext uri="{FF2B5EF4-FFF2-40B4-BE49-F238E27FC236}">
                <a16:creationId xmlns:a16="http://schemas.microsoft.com/office/drawing/2014/main" id="{C1E2C799-CFD0-4D3F-A024-D1F66E438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962650"/>
            <a:ext cx="12573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reeform 1026">
            <a:extLst>
              <a:ext uri="{FF2B5EF4-FFF2-40B4-BE49-F238E27FC236}">
                <a16:creationId xmlns:a16="http://schemas.microsoft.com/office/drawing/2014/main" id="{3A7B5163-ABCA-40A1-B29E-E6D9A3CCD211}"/>
              </a:ext>
            </a:extLst>
          </p:cNvPr>
          <p:cNvSpPr>
            <a:spLocks/>
          </p:cNvSpPr>
          <p:nvPr/>
        </p:nvSpPr>
        <p:spPr bwMode="auto">
          <a:xfrm>
            <a:off x="4343400" y="3886200"/>
            <a:ext cx="685800" cy="990600"/>
          </a:xfrm>
          <a:custGeom>
            <a:avLst/>
            <a:gdLst>
              <a:gd name="T0" fmla="*/ 2147483646 w 432"/>
              <a:gd name="T1" fmla="*/ 2147483646 h 624"/>
              <a:gd name="T2" fmla="*/ 0 w 432"/>
              <a:gd name="T3" fmla="*/ 2147483646 h 624"/>
              <a:gd name="T4" fmla="*/ 0 w 432"/>
              <a:gd name="T5" fmla="*/ 2147483646 h 624"/>
              <a:gd name="T6" fmla="*/ 0 w 432"/>
              <a:gd name="T7" fmla="*/ 0 h 624"/>
              <a:gd name="T8" fmla="*/ 2147483646 w 432"/>
              <a:gd name="T9" fmla="*/ 2147483646 h 624"/>
              <a:gd name="T10" fmla="*/ 2147483646 w 432"/>
              <a:gd name="T11" fmla="*/ 2147483646 h 624"/>
              <a:gd name="T12" fmla="*/ 2147483646 w 432"/>
              <a:gd name="T13" fmla="*/ 2147483646 h 624"/>
              <a:gd name="T14" fmla="*/ 2147483646 w 432"/>
              <a:gd name="T15" fmla="*/ 2147483646 h 6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2"/>
              <a:gd name="T25" fmla="*/ 0 h 624"/>
              <a:gd name="T26" fmla="*/ 432 w 432"/>
              <a:gd name="T27" fmla="*/ 624 h 6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2" h="624">
                <a:moveTo>
                  <a:pt x="432" y="624"/>
                </a:moveTo>
                <a:lnTo>
                  <a:pt x="0" y="624"/>
                </a:lnTo>
                <a:lnTo>
                  <a:pt x="0" y="288"/>
                </a:lnTo>
                <a:lnTo>
                  <a:pt x="0" y="0"/>
                </a:lnTo>
                <a:lnTo>
                  <a:pt x="336" y="48"/>
                </a:lnTo>
                <a:lnTo>
                  <a:pt x="384" y="384"/>
                </a:lnTo>
                <a:lnTo>
                  <a:pt x="384" y="480"/>
                </a:lnTo>
                <a:lnTo>
                  <a:pt x="432" y="62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3" name="Freeform 1027">
            <a:extLst>
              <a:ext uri="{FF2B5EF4-FFF2-40B4-BE49-F238E27FC236}">
                <a16:creationId xmlns:a16="http://schemas.microsoft.com/office/drawing/2014/main" id="{5190EB66-7CDB-4797-ADC6-7B689024B72D}"/>
              </a:ext>
            </a:extLst>
          </p:cNvPr>
          <p:cNvSpPr>
            <a:spLocks/>
          </p:cNvSpPr>
          <p:nvPr/>
        </p:nvSpPr>
        <p:spPr bwMode="auto">
          <a:xfrm>
            <a:off x="3276600" y="1447800"/>
            <a:ext cx="838200" cy="914400"/>
          </a:xfrm>
          <a:custGeom>
            <a:avLst/>
            <a:gdLst>
              <a:gd name="T0" fmla="*/ 2147483646 w 528"/>
              <a:gd name="T1" fmla="*/ 2147483646 h 576"/>
              <a:gd name="T2" fmla="*/ 2147483646 w 528"/>
              <a:gd name="T3" fmla="*/ 2147483646 h 576"/>
              <a:gd name="T4" fmla="*/ 2147483646 w 528"/>
              <a:gd name="T5" fmla="*/ 2147483646 h 576"/>
              <a:gd name="T6" fmla="*/ 0 w 528"/>
              <a:gd name="T7" fmla="*/ 2147483646 h 576"/>
              <a:gd name="T8" fmla="*/ 2147483646 w 528"/>
              <a:gd name="T9" fmla="*/ 2147483646 h 576"/>
              <a:gd name="T10" fmla="*/ 2147483646 w 528"/>
              <a:gd name="T11" fmla="*/ 0 h 576"/>
              <a:gd name="T12" fmla="*/ 2147483646 w 528"/>
              <a:gd name="T13" fmla="*/ 2147483646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576"/>
              <a:gd name="T23" fmla="*/ 528 w 528"/>
              <a:gd name="T24" fmla="*/ 576 h 5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576">
                <a:moveTo>
                  <a:pt x="528" y="528"/>
                </a:moveTo>
                <a:lnTo>
                  <a:pt x="480" y="576"/>
                </a:lnTo>
                <a:lnTo>
                  <a:pt x="144" y="528"/>
                </a:lnTo>
                <a:lnTo>
                  <a:pt x="0" y="384"/>
                </a:lnTo>
                <a:lnTo>
                  <a:pt x="48" y="48"/>
                </a:lnTo>
                <a:lnTo>
                  <a:pt x="240" y="0"/>
                </a:lnTo>
                <a:lnTo>
                  <a:pt x="528" y="52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Freeform 1028">
            <a:extLst>
              <a:ext uri="{FF2B5EF4-FFF2-40B4-BE49-F238E27FC236}">
                <a16:creationId xmlns:a16="http://schemas.microsoft.com/office/drawing/2014/main" id="{7930104B-9046-4A22-BEC1-8F2B5ABBE132}"/>
              </a:ext>
            </a:extLst>
          </p:cNvPr>
          <p:cNvSpPr>
            <a:spLocks/>
          </p:cNvSpPr>
          <p:nvPr/>
        </p:nvSpPr>
        <p:spPr bwMode="auto">
          <a:xfrm>
            <a:off x="2443163" y="3205163"/>
            <a:ext cx="708025" cy="785812"/>
          </a:xfrm>
          <a:custGeom>
            <a:avLst/>
            <a:gdLst>
              <a:gd name="T0" fmla="*/ 2147483646 w 621"/>
              <a:gd name="T1" fmla="*/ 0 h 723"/>
              <a:gd name="T2" fmla="*/ 2147483646 w 621"/>
              <a:gd name="T3" fmla="*/ 2147483646 h 723"/>
              <a:gd name="T4" fmla="*/ 2147483646 w 621"/>
              <a:gd name="T5" fmla="*/ 2147483646 h 723"/>
              <a:gd name="T6" fmla="*/ 0 w 621"/>
              <a:gd name="T7" fmla="*/ 2147483646 h 723"/>
              <a:gd name="T8" fmla="*/ 2147483646 w 621"/>
              <a:gd name="T9" fmla="*/ 0 h 7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1"/>
              <a:gd name="T16" fmla="*/ 0 h 723"/>
              <a:gd name="T17" fmla="*/ 621 w 621"/>
              <a:gd name="T18" fmla="*/ 723 h 7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1" h="723">
                <a:moveTo>
                  <a:pt x="51" y="0"/>
                </a:moveTo>
                <a:lnTo>
                  <a:pt x="621" y="30"/>
                </a:lnTo>
                <a:lnTo>
                  <a:pt x="576" y="675"/>
                </a:lnTo>
                <a:lnTo>
                  <a:pt x="0" y="723"/>
                </a:lnTo>
                <a:lnTo>
                  <a:pt x="51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5" name="Freeform 1029">
            <a:extLst>
              <a:ext uri="{FF2B5EF4-FFF2-40B4-BE49-F238E27FC236}">
                <a16:creationId xmlns:a16="http://schemas.microsoft.com/office/drawing/2014/main" id="{94AD3851-6D3F-426D-B6F9-1505E2C7EF83}"/>
              </a:ext>
            </a:extLst>
          </p:cNvPr>
          <p:cNvSpPr>
            <a:spLocks/>
          </p:cNvSpPr>
          <p:nvPr/>
        </p:nvSpPr>
        <p:spPr bwMode="auto">
          <a:xfrm>
            <a:off x="3100388" y="3233738"/>
            <a:ext cx="601662" cy="704850"/>
          </a:xfrm>
          <a:custGeom>
            <a:avLst/>
            <a:gdLst>
              <a:gd name="T0" fmla="*/ 2147483646 w 528"/>
              <a:gd name="T1" fmla="*/ 0 h 648"/>
              <a:gd name="T2" fmla="*/ 2147483646 w 528"/>
              <a:gd name="T3" fmla="*/ 2147483646 h 648"/>
              <a:gd name="T4" fmla="*/ 2147483646 w 528"/>
              <a:gd name="T5" fmla="*/ 2147483646 h 648"/>
              <a:gd name="T6" fmla="*/ 2147483646 w 528"/>
              <a:gd name="T7" fmla="*/ 2147483646 h 648"/>
              <a:gd name="T8" fmla="*/ 2147483646 w 528"/>
              <a:gd name="T9" fmla="*/ 2147483646 h 648"/>
              <a:gd name="T10" fmla="*/ 0 w 528"/>
              <a:gd name="T11" fmla="*/ 2147483646 h 648"/>
              <a:gd name="T12" fmla="*/ 2147483646 w 528"/>
              <a:gd name="T13" fmla="*/ 0 h 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648"/>
              <a:gd name="T23" fmla="*/ 528 w 528"/>
              <a:gd name="T24" fmla="*/ 648 h 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648">
                <a:moveTo>
                  <a:pt x="48" y="0"/>
                </a:moveTo>
                <a:lnTo>
                  <a:pt x="528" y="24"/>
                </a:lnTo>
                <a:lnTo>
                  <a:pt x="528" y="552"/>
                </a:lnTo>
                <a:lnTo>
                  <a:pt x="480" y="552"/>
                </a:lnTo>
                <a:lnTo>
                  <a:pt x="144" y="648"/>
                </a:lnTo>
                <a:lnTo>
                  <a:pt x="0" y="6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6" name="Freeform 1030">
            <a:extLst>
              <a:ext uri="{FF2B5EF4-FFF2-40B4-BE49-F238E27FC236}">
                <a16:creationId xmlns:a16="http://schemas.microsoft.com/office/drawing/2014/main" id="{695EB8C2-5A17-423B-9CA2-BFA5C8B9C533}"/>
              </a:ext>
            </a:extLst>
          </p:cNvPr>
          <p:cNvSpPr>
            <a:spLocks/>
          </p:cNvSpPr>
          <p:nvPr/>
        </p:nvSpPr>
        <p:spPr bwMode="auto">
          <a:xfrm>
            <a:off x="3702050" y="3260725"/>
            <a:ext cx="546100" cy="574675"/>
          </a:xfrm>
          <a:custGeom>
            <a:avLst/>
            <a:gdLst>
              <a:gd name="T0" fmla="*/ 0 w 480"/>
              <a:gd name="T1" fmla="*/ 0 h 528"/>
              <a:gd name="T2" fmla="*/ 2147483646 w 480"/>
              <a:gd name="T3" fmla="*/ 0 h 528"/>
              <a:gd name="T4" fmla="*/ 2147483646 w 480"/>
              <a:gd name="T5" fmla="*/ 2147483646 h 528"/>
              <a:gd name="T6" fmla="*/ 0 w 480"/>
              <a:gd name="T7" fmla="*/ 2147483646 h 528"/>
              <a:gd name="T8" fmla="*/ 0 w 480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0"/>
              <a:gd name="T16" fmla="*/ 0 h 528"/>
              <a:gd name="T17" fmla="*/ 480 w 480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0" h="528">
                <a:moveTo>
                  <a:pt x="0" y="0"/>
                </a:moveTo>
                <a:lnTo>
                  <a:pt x="480" y="0"/>
                </a:lnTo>
                <a:lnTo>
                  <a:pt x="480" y="480"/>
                </a:lnTo>
                <a:lnTo>
                  <a:pt x="0" y="52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7" name="Freeform 1031">
            <a:extLst>
              <a:ext uri="{FF2B5EF4-FFF2-40B4-BE49-F238E27FC236}">
                <a16:creationId xmlns:a16="http://schemas.microsoft.com/office/drawing/2014/main" id="{0F3530F8-3F6E-46F9-8915-C45198B7CD3B}"/>
              </a:ext>
            </a:extLst>
          </p:cNvPr>
          <p:cNvSpPr>
            <a:spLocks/>
          </p:cNvSpPr>
          <p:nvPr/>
        </p:nvSpPr>
        <p:spPr bwMode="auto">
          <a:xfrm>
            <a:off x="4248150" y="3260725"/>
            <a:ext cx="604838" cy="730250"/>
          </a:xfrm>
          <a:custGeom>
            <a:avLst/>
            <a:gdLst>
              <a:gd name="T0" fmla="*/ 0 w 531"/>
              <a:gd name="T1" fmla="*/ 0 h 672"/>
              <a:gd name="T2" fmla="*/ 2147483646 w 531"/>
              <a:gd name="T3" fmla="*/ 0 h 672"/>
              <a:gd name="T4" fmla="*/ 2147483646 w 531"/>
              <a:gd name="T5" fmla="*/ 2147483646 h 672"/>
              <a:gd name="T6" fmla="*/ 2147483646 w 531"/>
              <a:gd name="T7" fmla="*/ 2147483646 h 672"/>
              <a:gd name="T8" fmla="*/ 2147483646 w 531"/>
              <a:gd name="T9" fmla="*/ 2147483646 h 672"/>
              <a:gd name="T10" fmla="*/ 2147483646 w 531"/>
              <a:gd name="T11" fmla="*/ 2147483646 h 672"/>
              <a:gd name="T12" fmla="*/ 2147483646 w 531"/>
              <a:gd name="T13" fmla="*/ 2147483646 h 672"/>
              <a:gd name="T14" fmla="*/ 2147483646 w 531"/>
              <a:gd name="T15" fmla="*/ 2147483646 h 672"/>
              <a:gd name="T16" fmla="*/ 2147483646 w 531"/>
              <a:gd name="T17" fmla="*/ 2147483646 h 672"/>
              <a:gd name="T18" fmla="*/ 2147483646 w 531"/>
              <a:gd name="T19" fmla="*/ 2147483646 h 672"/>
              <a:gd name="T20" fmla="*/ 2147483646 w 531"/>
              <a:gd name="T21" fmla="*/ 2147483646 h 672"/>
              <a:gd name="T22" fmla="*/ 0 w 531"/>
              <a:gd name="T23" fmla="*/ 2147483646 h 672"/>
              <a:gd name="T24" fmla="*/ 0 w 531"/>
              <a:gd name="T25" fmla="*/ 0 h 6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31"/>
              <a:gd name="T40" fmla="*/ 0 h 672"/>
              <a:gd name="T41" fmla="*/ 531 w 531"/>
              <a:gd name="T42" fmla="*/ 672 h 6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31" h="672">
                <a:moveTo>
                  <a:pt x="0" y="0"/>
                </a:moveTo>
                <a:lnTo>
                  <a:pt x="432" y="0"/>
                </a:lnTo>
                <a:lnTo>
                  <a:pt x="480" y="192"/>
                </a:lnTo>
                <a:cubicBezTo>
                  <a:pt x="446" y="199"/>
                  <a:pt x="458" y="210"/>
                  <a:pt x="448" y="240"/>
                </a:cubicBezTo>
                <a:cubicBezTo>
                  <a:pt x="443" y="321"/>
                  <a:pt x="440" y="326"/>
                  <a:pt x="448" y="428"/>
                </a:cubicBezTo>
                <a:cubicBezTo>
                  <a:pt x="449" y="441"/>
                  <a:pt x="459" y="470"/>
                  <a:pt x="464" y="484"/>
                </a:cubicBezTo>
                <a:cubicBezTo>
                  <a:pt x="465" y="488"/>
                  <a:pt x="468" y="496"/>
                  <a:pt x="468" y="496"/>
                </a:cubicBezTo>
                <a:cubicBezTo>
                  <a:pt x="472" y="550"/>
                  <a:pt x="477" y="571"/>
                  <a:pt x="508" y="612"/>
                </a:cubicBezTo>
                <a:cubicBezTo>
                  <a:pt x="518" y="642"/>
                  <a:pt x="503" y="606"/>
                  <a:pt x="524" y="632"/>
                </a:cubicBezTo>
                <a:cubicBezTo>
                  <a:pt x="531" y="641"/>
                  <a:pt x="528" y="667"/>
                  <a:pt x="528" y="672"/>
                </a:cubicBezTo>
                <a:lnTo>
                  <a:pt x="96" y="624"/>
                </a:lnTo>
                <a:lnTo>
                  <a:pt x="0" y="48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8" name="Freeform 1032">
            <a:extLst>
              <a:ext uri="{FF2B5EF4-FFF2-40B4-BE49-F238E27FC236}">
                <a16:creationId xmlns:a16="http://schemas.microsoft.com/office/drawing/2014/main" id="{F98C636F-5627-4C3A-90DD-2942AB435635}"/>
              </a:ext>
            </a:extLst>
          </p:cNvPr>
          <p:cNvSpPr>
            <a:spLocks/>
          </p:cNvSpPr>
          <p:nvPr/>
        </p:nvSpPr>
        <p:spPr bwMode="auto">
          <a:xfrm>
            <a:off x="3646488" y="3783013"/>
            <a:ext cx="765175" cy="1044575"/>
          </a:xfrm>
          <a:custGeom>
            <a:avLst/>
            <a:gdLst>
              <a:gd name="T0" fmla="*/ 0 w 672"/>
              <a:gd name="T1" fmla="*/ 2147483646 h 960"/>
              <a:gd name="T2" fmla="*/ 2147483646 w 672"/>
              <a:gd name="T3" fmla="*/ 0 h 960"/>
              <a:gd name="T4" fmla="*/ 2147483646 w 672"/>
              <a:gd name="T5" fmla="*/ 2147483646 h 960"/>
              <a:gd name="T6" fmla="*/ 2147483646 w 672"/>
              <a:gd name="T7" fmla="*/ 2147483646 h 960"/>
              <a:gd name="T8" fmla="*/ 2147483646 w 672"/>
              <a:gd name="T9" fmla="*/ 2147483646 h 960"/>
              <a:gd name="T10" fmla="*/ 2147483646 w 672"/>
              <a:gd name="T11" fmla="*/ 2147483646 h 960"/>
              <a:gd name="T12" fmla="*/ 2147483646 w 672"/>
              <a:gd name="T13" fmla="*/ 2147483646 h 960"/>
              <a:gd name="T14" fmla="*/ 0 w 672"/>
              <a:gd name="T15" fmla="*/ 2147483646 h 9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2"/>
              <a:gd name="T25" fmla="*/ 0 h 960"/>
              <a:gd name="T26" fmla="*/ 672 w 672"/>
              <a:gd name="T27" fmla="*/ 960 h 9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2" h="960">
                <a:moveTo>
                  <a:pt x="0" y="48"/>
                </a:moveTo>
                <a:lnTo>
                  <a:pt x="528" y="0"/>
                </a:lnTo>
                <a:lnTo>
                  <a:pt x="624" y="144"/>
                </a:lnTo>
                <a:lnTo>
                  <a:pt x="672" y="144"/>
                </a:lnTo>
                <a:lnTo>
                  <a:pt x="624" y="576"/>
                </a:lnTo>
                <a:lnTo>
                  <a:pt x="624" y="960"/>
                </a:lnTo>
                <a:lnTo>
                  <a:pt x="192" y="960"/>
                </a:lnTo>
                <a:lnTo>
                  <a:pt x="0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Freeform 1033">
            <a:extLst>
              <a:ext uri="{FF2B5EF4-FFF2-40B4-BE49-F238E27FC236}">
                <a16:creationId xmlns:a16="http://schemas.microsoft.com/office/drawing/2014/main" id="{7759E269-34F0-433D-BF17-CAC9E6B455BB}"/>
              </a:ext>
            </a:extLst>
          </p:cNvPr>
          <p:cNvSpPr>
            <a:spLocks/>
          </p:cNvSpPr>
          <p:nvPr/>
        </p:nvSpPr>
        <p:spPr bwMode="auto">
          <a:xfrm>
            <a:off x="3209925" y="3835400"/>
            <a:ext cx="655638" cy="992188"/>
          </a:xfrm>
          <a:custGeom>
            <a:avLst/>
            <a:gdLst>
              <a:gd name="T0" fmla="*/ 2147483646 w 576"/>
              <a:gd name="T1" fmla="*/ 2147483646 h 912"/>
              <a:gd name="T2" fmla="*/ 2147483646 w 576"/>
              <a:gd name="T3" fmla="*/ 0 h 912"/>
              <a:gd name="T4" fmla="*/ 2147483646 w 576"/>
              <a:gd name="T5" fmla="*/ 2147483646 h 912"/>
              <a:gd name="T6" fmla="*/ 0 w 576"/>
              <a:gd name="T7" fmla="*/ 2147483646 h 912"/>
              <a:gd name="T8" fmla="*/ 2147483646 w 576"/>
              <a:gd name="T9" fmla="*/ 2147483646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912"/>
              <a:gd name="T17" fmla="*/ 576 w 576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912">
                <a:moveTo>
                  <a:pt x="48" y="96"/>
                </a:moveTo>
                <a:lnTo>
                  <a:pt x="384" y="0"/>
                </a:lnTo>
                <a:lnTo>
                  <a:pt x="576" y="912"/>
                </a:lnTo>
                <a:lnTo>
                  <a:pt x="0" y="864"/>
                </a:lnTo>
                <a:lnTo>
                  <a:pt x="48" y="9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0" name="Freeform 1034">
            <a:extLst>
              <a:ext uri="{FF2B5EF4-FFF2-40B4-BE49-F238E27FC236}">
                <a16:creationId xmlns:a16="http://schemas.microsoft.com/office/drawing/2014/main" id="{8F66439F-3DF8-4172-AA26-76E1E4C090A8}"/>
              </a:ext>
            </a:extLst>
          </p:cNvPr>
          <p:cNvSpPr>
            <a:spLocks/>
          </p:cNvSpPr>
          <p:nvPr/>
        </p:nvSpPr>
        <p:spPr bwMode="auto">
          <a:xfrm>
            <a:off x="2389188" y="3938588"/>
            <a:ext cx="874712" cy="836612"/>
          </a:xfrm>
          <a:custGeom>
            <a:avLst/>
            <a:gdLst>
              <a:gd name="T0" fmla="*/ 2147483646 w 768"/>
              <a:gd name="T1" fmla="*/ 2147483646 h 768"/>
              <a:gd name="T2" fmla="*/ 2147483646 w 768"/>
              <a:gd name="T3" fmla="*/ 0 h 768"/>
              <a:gd name="T4" fmla="*/ 2147483646 w 768"/>
              <a:gd name="T5" fmla="*/ 0 h 768"/>
              <a:gd name="T6" fmla="*/ 2147483646 w 768"/>
              <a:gd name="T7" fmla="*/ 2147483646 h 768"/>
              <a:gd name="T8" fmla="*/ 0 w 768"/>
              <a:gd name="T9" fmla="*/ 2147483646 h 768"/>
              <a:gd name="T10" fmla="*/ 2147483646 w 768"/>
              <a:gd name="T11" fmla="*/ 2147483646 h 7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8"/>
              <a:gd name="T19" fmla="*/ 0 h 768"/>
              <a:gd name="T20" fmla="*/ 768 w 768"/>
              <a:gd name="T21" fmla="*/ 768 h 7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8" h="768">
                <a:moveTo>
                  <a:pt x="48" y="48"/>
                </a:moveTo>
                <a:lnTo>
                  <a:pt x="624" y="0"/>
                </a:lnTo>
                <a:lnTo>
                  <a:pt x="768" y="0"/>
                </a:lnTo>
                <a:lnTo>
                  <a:pt x="720" y="768"/>
                </a:lnTo>
                <a:lnTo>
                  <a:pt x="0" y="720"/>
                </a:lnTo>
                <a:lnTo>
                  <a:pt x="48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1" name="Freeform 1035">
            <a:extLst>
              <a:ext uri="{FF2B5EF4-FFF2-40B4-BE49-F238E27FC236}">
                <a16:creationId xmlns:a16="http://schemas.microsoft.com/office/drawing/2014/main" id="{297C3F23-0233-4127-B358-2D7DD9D6EFDF}"/>
              </a:ext>
            </a:extLst>
          </p:cNvPr>
          <p:cNvSpPr>
            <a:spLocks/>
          </p:cNvSpPr>
          <p:nvPr/>
        </p:nvSpPr>
        <p:spPr bwMode="auto">
          <a:xfrm>
            <a:off x="2279650" y="4722813"/>
            <a:ext cx="765175" cy="1566862"/>
          </a:xfrm>
          <a:custGeom>
            <a:avLst/>
            <a:gdLst>
              <a:gd name="T0" fmla="*/ 2147483646 w 672"/>
              <a:gd name="T1" fmla="*/ 0 h 1440"/>
              <a:gd name="T2" fmla="*/ 2147483646 w 672"/>
              <a:gd name="T3" fmla="*/ 0 h 1440"/>
              <a:gd name="T4" fmla="*/ 2147483646 w 672"/>
              <a:gd name="T5" fmla="*/ 2147483646 h 1440"/>
              <a:gd name="T6" fmla="*/ 2147483646 w 672"/>
              <a:gd name="T7" fmla="*/ 2147483646 h 1440"/>
              <a:gd name="T8" fmla="*/ 0 w 672"/>
              <a:gd name="T9" fmla="*/ 2147483646 h 1440"/>
              <a:gd name="T10" fmla="*/ 2147483646 w 672"/>
              <a:gd name="T11" fmla="*/ 0 h 1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72"/>
              <a:gd name="T19" fmla="*/ 0 h 1440"/>
              <a:gd name="T20" fmla="*/ 672 w 672"/>
              <a:gd name="T21" fmla="*/ 1440 h 1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72" h="1440">
                <a:moveTo>
                  <a:pt x="96" y="0"/>
                </a:moveTo>
                <a:lnTo>
                  <a:pt x="480" y="0"/>
                </a:lnTo>
                <a:lnTo>
                  <a:pt x="672" y="672"/>
                </a:lnTo>
                <a:lnTo>
                  <a:pt x="624" y="1440"/>
                </a:lnTo>
                <a:lnTo>
                  <a:pt x="0" y="1392"/>
                </a:lnTo>
                <a:lnTo>
                  <a:pt x="96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2" name="Freeform 1036">
            <a:extLst>
              <a:ext uri="{FF2B5EF4-FFF2-40B4-BE49-F238E27FC236}">
                <a16:creationId xmlns:a16="http://schemas.microsoft.com/office/drawing/2014/main" id="{BE90B06F-9668-4BFB-9087-FD870277312F}"/>
              </a:ext>
            </a:extLst>
          </p:cNvPr>
          <p:cNvSpPr>
            <a:spLocks/>
          </p:cNvSpPr>
          <p:nvPr/>
        </p:nvSpPr>
        <p:spPr bwMode="auto">
          <a:xfrm>
            <a:off x="2825750" y="4722813"/>
            <a:ext cx="820738" cy="731837"/>
          </a:xfrm>
          <a:custGeom>
            <a:avLst/>
            <a:gdLst>
              <a:gd name="T0" fmla="*/ 0 w 720"/>
              <a:gd name="T1" fmla="*/ 0 h 672"/>
              <a:gd name="T2" fmla="*/ 2147483646 w 720"/>
              <a:gd name="T3" fmla="*/ 2147483646 h 672"/>
              <a:gd name="T4" fmla="*/ 2147483646 w 720"/>
              <a:gd name="T5" fmla="*/ 2147483646 h 672"/>
              <a:gd name="T6" fmla="*/ 2147483646 w 720"/>
              <a:gd name="T7" fmla="*/ 2147483646 h 672"/>
              <a:gd name="T8" fmla="*/ 0 w 720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672"/>
              <a:gd name="T17" fmla="*/ 720 w 720"/>
              <a:gd name="T18" fmla="*/ 672 h 6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672">
                <a:moveTo>
                  <a:pt x="0" y="0"/>
                </a:moveTo>
                <a:lnTo>
                  <a:pt x="720" y="48"/>
                </a:lnTo>
                <a:lnTo>
                  <a:pt x="672" y="624"/>
                </a:lnTo>
                <a:lnTo>
                  <a:pt x="192" y="6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3" name="Freeform 1037">
            <a:extLst>
              <a:ext uri="{FF2B5EF4-FFF2-40B4-BE49-F238E27FC236}">
                <a16:creationId xmlns:a16="http://schemas.microsoft.com/office/drawing/2014/main" id="{57BA7FBC-4332-4828-A693-E9230CB94C6F}"/>
              </a:ext>
            </a:extLst>
          </p:cNvPr>
          <p:cNvSpPr>
            <a:spLocks/>
          </p:cNvSpPr>
          <p:nvPr/>
        </p:nvSpPr>
        <p:spPr bwMode="auto">
          <a:xfrm>
            <a:off x="3592513" y="4775200"/>
            <a:ext cx="711200" cy="679450"/>
          </a:xfrm>
          <a:custGeom>
            <a:avLst/>
            <a:gdLst>
              <a:gd name="T0" fmla="*/ 2147483646 w 624"/>
              <a:gd name="T1" fmla="*/ 0 h 624"/>
              <a:gd name="T2" fmla="*/ 2147483646 w 624"/>
              <a:gd name="T3" fmla="*/ 2147483646 h 624"/>
              <a:gd name="T4" fmla="*/ 2147483646 w 624"/>
              <a:gd name="T5" fmla="*/ 2147483646 h 624"/>
              <a:gd name="T6" fmla="*/ 0 w 624"/>
              <a:gd name="T7" fmla="*/ 2147483646 h 624"/>
              <a:gd name="T8" fmla="*/ 2147483646 w 624"/>
              <a:gd name="T9" fmla="*/ 0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4"/>
              <a:gd name="T16" fmla="*/ 0 h 624"/>
              <a:gd name="T17" fmla="*/ 624 w 624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4" h="624">
                <a:moveTo>
                  <a:pt x="48" y="0"/>
                </a:moveTo>
                <a:lnTo>
                  <a:pt x="624" y="48"/>
                </a:lnTo>
                <a:lnTo>
                  <a:pt x="576" y="624"/>
                </a:lnTo>
                <a:lnTo>
                  <a:pt x="0" y="576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4" name="Freeform 1038">
            <a:extLst>
              <a:ext uri="{FF2B5EF4-FFF2-40B4-BE49-F238E27FC236}">
                <a16:creationId xmlns:a16="http://schemas.microsoft.com/office/drawing/2014/main" id="{069F39EF-D606-4701-AF44-9132ED3FB946}"/>
              </a:ext>
            </a:extLst>
          </p:cNvPr>
          <p:cNvSpPr>
            <a:spLocks/>
          </p:cNvSpPr>
          <p:nvPr/>
        </p:nvSpPr>
        <p:spPr bwMode="auto">
          <a:xfrm>
            <a:off x="4248150" y="4827588"/>
            <a:ext cx="720725" cy="627062"/>
          </a:xfrm>
          <a:custGeom>
            <a:avLst/>
            <a:gdLst>
              <a:gd name="T0" fmla="*/ 2147483646 w 632"/>
              <a:gd name="T1" fmla="*/ 0 h 576"/>
              <a:gd name="T2" fmla="*/ 2147483646 w 632"/>
              <a:gd name="T3" fmla="*/ 2147483646 h 576"/>
              <a:gd name="T4" fmla="*/ 2147483646 w 632"/>
              <a:gd name="T5" fmla="*/ 2147483646 h 576"/>
              <a:gd name="T6" fmla="*/ 2147483646 w 632"/>
              <a:gd name="T7" fmla="*/ 2147483646 h 576"/>
              <a:gd name="T8" fmla="*/ 2147483646 w 632"/>
              <a:gd name="T9" fmla="*/ 2147483646 h 576"/>
              <a:gd name="T10" fmla="*/ 2147483646 w 632"/>
              <a:gd name="T11" fmla="*/ 2147483646 h 576"/>
              <a:gd name="T12" fmla="*/ 2147483646 w 632"/>
              <a:gd name="T13" fmla="*/ 2147483646 h 576"/>
              <a:gd name="T14" fmla="*/ 2147483646 w 632"/>
              <a:gd name="T15" fmla="*/ 2147483646 h 576"/>
              <a:gd name="T16" fmla="*/ 2147483646 w 632"/>
              <a:gd name="T17" fmla="*/ 2147483646 h 576"/>
              <a:gd name="T18" fmla="*/ 2147483646 w 632"/>
              <a:gd name="T19" fmla="*/ 2147483646 h 576"/>
              <a:gd name="T20" fmla="*/ 0 w 632"/>
              <a:gd name="T21" fmla="*/ 2147483646 h 576"/>
              <a:gd name="T22" fmla="*/ 2147483646 w 632"/>
              <a:gd name="T23" fmla="*/ 0 h 5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2"/>
              <a:gd name="T37" fmla="*/ 0 h 576"/>
              <a:gd name="T38" fmla="*/ 632 w 632"/>
              <a:gd name="T39" fmla="*/ 576 h 5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2" h="576">
                <a:moveTo>
                  <a:pt x="48" y="0"/>
                </a:moveTo>
                <a:lnTo>
                  <a:pt x="618" y="36"/>
                </a:lnTo>
                <a:cubicBezTo>
                  <a:pt x="611" y="37"/>
                  <a:pt x="622" y="40"/>
                  <a:pt x="618" y="45"/>
                </a:cubicBezTo>
                <a:cubicBezTo>
                  <a:pt x="613" y="51"/>
                  <a:pt x="603" y="68"/>
                  <a:pt x="600" y="76"/>
                </a:cubicBezTo>
                <a:cubicBezTo>
                  <a:pt x="597" y="84"/>
                  <a:pt x="592" y="92"/>
                  <a:pt x="588" y="100"/>
                </a:cubicBezTo>
                <a:cubicBezTo>
                  <a:pt x="578" y="120"/>
                  <a:pt x="553" y="143"/>
                  <a:pt x="536" y="160"/>
                </a:cubicBezTo>
                <a:cubicBezTo>
                  <a:pt x="521" y="206"/>
                  <a:pt x="526" y="228"/>
                  <a:pt x="568" y="256"/>
                </a:cubicBezTo>
                <a:cubicBezTo>
                  <a:pt x="577" y="282"/>
                  <a:pt x="596" y="287"/>
                  <a:pt x="615" y="306"/>
                </a:cubicBezTo>
                <a:cubicBezTo>
                  <a:pt x="621" y="312"/>
                  <a:pt x="632" y="328"/>
                  <a:pt x="632" y="328"/>
                </a:cubicBezTo>
                <a:lnTo>
                  <a:pt x="624" y="576"/>
                </a:lnTo>
                <a:lnTo>
                  <a:pt x="0" y="576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5" name="Freeform 1039">
            <a:extLst>
              <a:ext uri="{FF2B5EF4-FFF2-40B4-BE49-F238E27FC236}">
                <a16:creationId xmlns:a16="http://schemas.microsoft.com/office/drawing/2014/main" id="{3A48143A-BECE-4CCF-869A-4379290F5B39}"/>
              </a:ext>
            </a:extLst>
          </p:cNvPr>
          <p:cNvSpPr>
            <a:spLocks/>
          </p:cNvSpPr>
          <p:nvPr/>
        </p:nvSpPr>
        <p:spPr bwMode="auto">
          <a:xfrm>
            <a:off x="2990850" y="5402263"/>
            <a:ext cx="711200" cy="939800"/>
          </a:xfrm>
          <a:custGeom>
            <a:avLst/>
            <a:gdLst>
              <a:gd name="T0" fmla="*/ 2147483646 w 624"/>
              <a:gd name="T1" fmla="*/ 2147483646 h 864"/>
              <a:gd name="T2" fmla="*/ 2147483646 w 624"/>
              <a:gd name="T3" fmla="*/ 0 h 864"/>
              <a:gd name="T4" fmla="*/ 2147483646 w 624"/>
              <a:gd name="T5" fmla="*/ 0 h 864"/>
              <a:gd name="T6" fmla="*/ 2147483646 w 624"/>
              <a:gd name="T7" fmla="*/ 2147483646 h 864"/>
              <a:gd name="T8" fmla="*/ 0 w 624"/>
              <a:gd name="T9" fmla="*/ 2147483646 h 864"/>
              <a:gd name="T10" fmla="*/ 2147483646 w 624"/>
              <a:gd name="T11" fmla="*/ 2147483646 h 8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864"/>
              <a:gd name="T20" fmla="*/ 624 w 624"/>
              <a:gd name="T21" fmla="*/ 864 h 8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864">
                <a:moveTo>
                  <a:pt x="48" y="48"/>
                </a:moveTo>
                <a:lnTo>
                  <a:pt x="528" y="0"/>
                </a:lnTo>
                <a:lnTo>
                  <a:pt x="624" y="0"/>
                </a:lnTo>
                <a:lnTo>
                  <a:pt x="576" y="864"/>
                </a:lnTo>
                <a:lnTo>
                  <a:pt x="0" y="816"/>
                </a:lnTo>
                <a:lnTo>
                  <a:pt x="48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6" name="Freeform 1040">
            <a:extLst>
              <a:ext uri="{FF2B5EF4-FFF2-40B4-BE49-F238E27FC236}">
                <a16:creationId xmlns:a16="http://schemas.microsoft.com/office/drawing/2014/main" id="{DDBDD817-8F4D-4255-AA2B-722DA7659286}"/>
              </a:ext>
            </a:extLst>
          </p:cNvPr>
          <p:cNvSpPr>
            <a:spLocks/>
          </p:cNvSpPr>
          <p:nvPr/>
        </p:nvSpPr>
        <p:spPr bwMode="auto">
          <a:xfrm>
            <a:off x="3646488" y="5402263"/>
            <a:ext cx="765175" cy="1062037"/>
          </a:xfrm>
          <a:custGeom>
            <a:avLst/>
            <a:gdLst>
              <a:gd name="T0" fmla="*/ 2147483646 w 672"/>
              <a:gd name="T1" fmla="*/ 0 h 976"/>
              <a:gd name="T2" fmla="*/ 2147483646 w 672"/>
              <a:gd name="T3" fmla="*/ 2147483646 h 976"/>
              <a:gd name="T4" fmla="*/ 2147483646 w 672"/>
              <a:gd name="T5" fmla="*/ 2147483646 h 976"/>
              <a:gd name="T6" fmla="*/ 2147483646 w 672"/>
              <a:gd name="T7" fmla="*/ 2147483646 h 976"/>
              <a:gd name="T8" fmla="*/ 2147483646 w 672"/>
              <a:gd name="T9" fmla="*/ 2147483646 h 976"/>
              <a:gd name="T10" fmla="*/ 2147483646 w 672"/>
              <a:gd name="T11" fmla="*/ 2147483646 h 976"/>
              <a:gd name="T12" fmla="*/ 0 w 672"/>
              <a:gd name="T13" fmla="*/ 2147483646 h 976"/>
              <a:gd name="T14" fmla="*/ 2147483646 w 672"/>
              <a:gd name="T15" fmla="*/ 0 h 9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2"/>
              <a:gd name="T25" fmla="*/ 0 h 976"/>
              <a:gd name="T26" fmla="*/ 672 w 672"/>
              <a:gd name="T27" fmla="*/ 976 h 97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2" h="976">
                <a:moveTo>
                  <a:pt x="48" y="0"/>
                </a:moveTo>
                <a:lnTo>
                  <a:pt x="528" y="48"/>
                </a:lnTo>
                <a:lnTo>
                  <a:pt x="672" y="48"/>
                </a:lnTo>
                <a:lnTo>
                  <a:pt x="672" y="960"/>
                </a:lnTo>
                <a:cubicBezTo>
                  <a:pt x="625" y="976"/>
                  <a:pt x="597" y="971"/>
                  <a:pt x="544" y="968"/>
                </a:cubicBezTo>
                <a:cubicBezTo>
                  <a:pt x="541" y="944"/>
                  <a:pt x="532" y="920"/>
                  <a:pt x="532" y="896"/>
                </a:cubicBezTo>
                <a:lnTo>
                  <a:pt x="0" y="864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7" name="Freeform 1041">
            <a:extLst>
              <a:ext uri="{FF2B5EF4-FFF2-40B4-BE49-F238E27FC236}">
                <a16:creationId xmlns:a16="http://schemas.microsoft.com/office/drawing/2014/main" id="{1D85890C-2FDD-463B-BC1B-A839EBC51A79}"/>
              </a:ext>
            </a:extLst>
          </p:cNvPr>
          <p:cNvSpPr>
            <a:spLocks/>
          </p:cNvSpPr>
          <p:nvPr/>
        </p:nvSpPr>
        <p:spPr bwMode="auto">
          <a:xfrm>
            <a:off x="4411663" y="5454650"/>
            <a:ext cx="601662" cy="1250950"/>
          </a:xfrm>
          <a:custGeom>
            <a:avLst/>
            <a:gdLst>
              <a:gd name="T0" fmla="*/ 0 w 528"/>
              <a:gd name="T1" fmla="*/ 0 h 1150"/>
              <a:gd name="T2" fmla="*/ 2147483646 w 528"/>
              <a:gd name="T3" fmla="*/ 0 h 1150"/>
              <a:gd name="T4" fmla="*/ 2147483646 w 528"/>
              <a:gd name="T5" fmla="*/ 2147483646 h 1150"/>
              <a:gd name="T6" fmla="*/ 2147483646 w 528"/>
              <a:gd name="T7" fmla="*/ 2147483646 h 1150"/>
              <a:gd name="T8" fmla="*/ 2147483646 w 528"/>
              <a:gd name="T9" fmla="*/ 2147483646 h 1150"/>
              <a:gd name="T10" fmla="*/ 2147483646 w 528"/>
              <a:gd name="T11" fmla="*/ 2147483646 h 1150"/>
              <a:gd name="T12" fmla="*/ 2147483646 w 528"/>
              <a:gd name="T13" fmla="*/ 2147483646 h 1150"/>
              <a:gd name="T14" fmla="*/ 2147483646 w 528"/>
              <a:gd name="T15" fmla="*/ 2147483646 h 1150"/>
              <a:gd name="T16" fmla="*/ 2147483646 w 528"/>
              <a:gd name="T17" fmla="*/ 2147483646 h 1150"/>
              <a:gd name="T18" fmla="*/ 2147483646 w 528"/>
              <a:gd name="T19" fmla="*/ 2147483646 h 1150"/>
              <a:gd name="T20" fmla="*/ 2147483646 w 528"/>
              <a:gd name="T21" fmla="*/ 2147483646 h 1150"/>
              <a:gd name="T22" fmla="*/ 2147483646 w 528"/>
              <a:gd name="T23" fmla="*/ 2147483646 h 1150"/>
              <a:gd name="T24" fmla="*/ 2147483646 w 528"/>
              <a:gd name="T25" fmla="*/ 2147483646 h 1150"/>
              <a:gd name="T26" fmla="*/ 2147483646 w 528"/>
              <a:gd name="T27" fmla="*/ 2147483646 h 1150"/>
              <a:gd name="T28" fmla="*/ 2147483646 w 528"/>
              <a:gd name="T29" fmla="*/ 2147483646 h 1150"/>
              <a:gd name="T30" fmla="*/ 2147483646 w 528"/>
              <a:gd name="T31" fmla="*/ 2147483646 h 1150"/>
              <a:gd name="T32" fmla="*/ 2147483646 w 528"/>
              <a:gd name="T33" fmla="*/ 2147483646 h 1150"/>
              <a:gd name="T34" fmla="*/ 2147483646 w 528"/>
              <a:gd name="T35" fmla="*/ 2147483646 h 1150"/>
              <a:gd name="T36" fmla="*/ 2147483646 w 528"/>
              <a:gd name="T37" fmla="*/ 2147483646 h 1150"/>
              <a:gd name="T38" fmla="*/ 2147483646 w 528"/>
              <a:gd name="T39" fmla="*/ 2147483646 h 1150"/>
              <a:gd name="T40" fmla="*/ 0 w 528"/>
              <a:gd name="T41" fmla="*/ 2147483646 h 1150"/>
              <a:gd name="T42" fmla="*/ 0 w 528"/>
              <a:gd name="T43" fmla="*/ 0 h 1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28"/>
              <a:gd name="T67" fmla="*/ 0 h 1150"/>
              <a:gd name="T68" fmla="*/ 528 w 528"/>
              <a:gd name="T69" fmla="*/ 1150 h 115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28" h="1150">
                <a:moveTo>
                  <a:pt x="0" y="0"/>
                </a:moveTo>
                <a:lnTo>
                  <a:pt x="480" y="0"/>
                </a:lnTo>
                <a:lnTo>
                  <a:pt x="480" y="624"/>
                </a:lnTo>
                <a:lnTo>
                  <a:pt x="480" y="672"/>
                </a:lnTo>
                <a:lnTo>
                  <a:pt x="480" y="720"/>
                </a:lnTo>
                <a:lnTo>
                  <a:pt x="480" y="768"/>
                </a:lnTo>
                <a:lnTo>
                  <a:pt x="528" y="816"/>
                </a:lnTo>
                <a:cubicBezTo>
                  <a:pt x="517" y="829"/>
                  <a:pt x="500" y="840"/>
                  <a:pt x="496" y="856"/>
                </a:cubicBezTo>
                <a:cubicBezTo>
                  <a:pt x="487" y="888"/>
                  <a:pt x="492" y="905"/>
                  <a:pt x="472" y="932"/>
                </a:cubicBezTo>
                <a:cubicBezTo>
                  <a:pt x="453" y="990"/>
                  <a:pt x="463" y="1054"/>
                  <a:pt x="496" y="1104"/>
                </a:cubicBezTo>
                <a:cubicBezTo>
                  <a:pt x="505" y="1150"/>
                  <a:pt x="483" y="1117"/>
                  <a:pt x="456" y="1108"/>
                </a:cubicBezTo>
                <a:cubicBezTo>
                  <a:pt x="440" y="1092"/>
                  <a:pt x="420" y="1080"/>
                  <a:pt x="404" y="1064"/>
                </a:cubicBezTo>
                <a:cubicBezTo>
                  <a:pt x="393" y="1053"/>
                  <a:pt x="387" y="1032"/>
                  <a:pt x="372" y="1024"/>
                </a:cubicBezTo>
                <a:cubicBezTo>
                  <a:pt x="350" y="1012"/>
                  <a:pt x="325" y="1010"/>
                  <a:pt x="304" y="996"/>
                </a:cubicBezTo>
                <a:cubicBezTo>
                  <a:pt x="287" y="971"/>
                  <a:pt x="268" y="968"/>
                  <a:pt x="240" y="960"/>
                </a:cubicBezTo>
                <a:cubicBezTo>
                  <a:pt x="225" y="961"/>
                  <a:pt x="209" y="958"/>
                  <a:pt x="196" y="964"/>
                </a:cubicBezTo>
                <a:cubicBezTo>
                  <a:pt x="196" y="964"/>
                  <a:pt x="176" y="994"/>
                  <a:pt x="172" y="1000"/>
                </a:cubicBezTo>
                <a:cubicBezTo>
                  <a:pt x="169" y="1004"/>
                  <a:pt x="164" y="1012"/>
                  <a:pt x="164" y="1012"/>
                </a:cubicBezTo>
                <a:cubicBezTo>
                  <a:pt x="136" y="1011"/>
                  <a:pt x="108" y="1013"/>
                  <a:pt x="80" y="1008"/>
                </a:cubicBezTo>
                <a:cubicBezTo>
                  <a:pt x="70" y="1006"/>
                  <a:pt x="44" y="948"/>
                  <a:pt x="36" y="936"/>
                </a:cubicBezTo>
                <a:cubicBezTo>
                  <a:pt x="27" y="923"/>
                  <a:pt x="0" y="924"/>
                  <a:pt x="0" y="912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8" name="Freeform 1042">
            <a:extLst>
              <a:ext uri="{FF2B5EF4-FFF2-40B4-BE49-F238E27FC236}">
                <a16:creationId xmlns:a16="http://schemas.microsoft.com/office/drawing/2014/main" id="{7B311422-1978-4272-98A6-C72752D65A50}"/>
              </a:ext>
            </a:extLst>
          </p:cNvPr>
          <p:cNvSpPr>
            <a:spLocks/>
          </p:cNvSpPr>
          <p:nvPr/>
        </p:nvSpPr>
        <p:spPr bwMode="auto">
          <a:xfrm>
            <a:off x="4708525" y="3260725"/>
            <a:ext cx="687388" cy="730250"/>
          </a:xfrm>
          <a:custGeom>
            <a:avLst/>
            <a:gdLst>
              <a:gd name="T0" fmla="*/ 2147483646 w 604"/>
              <a:gd name="T1" fmla="*/ 0 h 672"/>
              <a:gd name="T2" fmla="*/ 2147483646 w 604"/>
              <a:gd name="T3" fmla="*/ 0 h 672"/>
              <a:gd name="T4" fmla="*/ 2147483646 w 604"/>
              <a:gd name="T5" fmla="*/ 2147483646 h 672"/>
              <a:gd name="T6" fmla="*/ 2147483646 w 604"/>
              <a:gd name="T7" fmla="*/ 2147483646 h 672"/>
              <a:gd name="T8" fmla="*/ 2147483646 w 604"/>
              <a:gd name="T9" fmla="*/ 2147483646 h 672"/>
              <a:gd name="T10" fmla="*/ 2147483646 w 604"/>
              <a:gd name="T11" fmla="*/ 2147483646 h 672"/>
              <a:gd name="T12" fmla="*/ 2147483646 w 604"/>
              <a:gd name="T13" fmla="*/ 2147483646 h 672"/>
              <a:gd name="T14" fmla="*/ 2147483646 w 604"/>
              <a:gd name="T15" fmla="*/ 2147483646 h 672"/>
              <a:gd name="T16" fmla="*/ 2147483646 w 604"/>
              <a:gd name="T17" fmla="*/ 2147483646 h 672"/>
              <a:gd name="T18" fmla="*/ 2147483646 w 604"/>
              <a:gd name="T19" fmla="*/ 2147483646 h 672"/>
              <a:gd name="T20" fmla="*/ 2147483646 w 604"/>
              <a:gd name="T21" fmla="*/ 2147483646 h 672"/>
              <a:gd name="T22" fmla="*/ 2147483646 w 604"/>
              <a:gd name="T23" fmla="*/ 2147483646 h 672"/>
              <a:gd name="T24" fmla="*/ 2147483646 w 604"/>
              <a:gd name="T25" fmla="*/ 0 h 6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04"/>
              <a:gd name="T40" fmla="*/ 0 h 672"/>
              <a:gd name="T41" fmla="*/ 604 w 604"/>
              <a:gd name="T42" fmla="*/ 672 h 6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04" h="672">
                <a:moveTo>
                  <a:pt x="28" y="0"/>
                </a:moveTo>
                <a:lnTo>
                  <a:pt x="604" y="0"/>
                </a:lnTo>
                <a:lnTo>
                  <a:pt x="604" y="672"/>
                </a:lnTo>
                <a:lnTo>
                  <a:pt x="124" y="672"/>
                </a:lnTo>
                <a:cubicBezTo>
                  <a:pt x="121" y="659"/>
                  <a:pt x="121" y="645"/>
                  <a:pt x="116" y="632"/>
                </a:cubicBezTo>
                <a:cubicBezTo>
                  <a:pt x="107" y="611"/>
                  <a:pt x="85" y="580"/>
                  <a:pt x="72" y="560"/>
                </a:cubicBezTo>
                <a:cubicBezTo>
                  <a:pt x="65" y="531"/>
                  <a:pt x="65" y="514"/>
                  <a:pt x="60" y="480"/>
                </a:cubicBezTo>
                <a:cubicBezTo>
                  <a:pt x="58" y="468"/>
                  <a:pt x="52" y="456"/>
                  <a:pt x="48" y="444"/>
                </a:cubicBezTo>
                <a:cubicBezTo>
                  <a:pt x="45" y="436"/>
                  <a:pt x="40" y="420"/>
                  <a:pt x="40" y="420"/>
                </a:cubicBezTo>
                <a:cubicBezTo>
                  <a:pt x="43" y="270"/>
                  <a:pt x="0" y="248"/>
                  <a:pt x="68" y="180"/>
                </a:cubicBezTo>
                <a:cubicBezTo>
                  <a:pt x="65" y="131"/>
                  <a:pt x="62" y="109"/>
                  <a:pt x="52" y="69"/>
                </a:cubicBezTo>
                <a:cubicBezTo>
                  <a:pt x="49" y="56"/>
                  <a:pt x="36" y="36"/>
                  <a:pt x="36" y="36"/>
                </a:cubicBezTo>
                <a:cubicBezTo>
                  <a:pt x="32" y="5"/>
                  <a:pt x="36" y="16"/>
                  <a:pt x="28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9" name="Freeform 1043">
            <a:extLst>
              <a:ext uri="{FF2B5EF4-FFF2-40B4-BE49-F238E27FC236}">
                <a16:creationId xmlns:a16="http://schemas.microsoft.com/office/drawing/2014/main" id="{D01A8D4B-3216-495A-AD21-1BA240225346}"/>
              </a:ext>
            </a:extLst>
          </p:cNvPr>
          <p:cNvSpPr>
            <a:spLocks/>
          </p:cNvSpPr>
          <p:nvPr/>
        </p:nvSpPr>
        <p:spPr bwMode="auto">
          <a:xfrm>
            <a:off x="5395913" y="3051175"/>
            <a:ext cx="835025" cy="1044575"/>
          </a:xfrm>
          <a:custGeom>
            <a:avLst/>
            <a:gdLst>
              <a:gd name="T0" fmla="*/ 0 w 732"/>
              <a:gd name="T1" fmla="*/ 2147483646 h 960"/>
              <a:gd name="T2" fmla="*/ 0 w 732"/>
              <a:gd name="T3" fmla="*/ 0 h 960"/>
              <a:gd name="T4" fmla="*/ 2147483646 w 732"/>
              <a:gd name="T5" fmla="*/ 0 h 960"/>
              <a:gd name="T6" fmla="*/ 2147483646 w 732"/>
              <a:gd name="T7" fmla="*/ 2147483646 h 960"/>
              <a:gd name="T8" fmla="*/ 2147483646 w 732"/>
              <a:gd name="T9" fmla="*/ 2147483646 h 960"/>
              <a:gd name="T10" fmla="*/ 2147483646 w 732"/>
              <a:gd name="T11" fmla="*/ 2147483646 h 960"/>
              <a:gd name="T12" fmla="*/ 2147483646 w 732"/>
              <a:gd name="T13" fmla="*/ 2147483646 h 960"/>
              <a:gd name="T14" fmla="*/ 2147483646 w 732"/>
              <a:gd name="T15" fmla="*/ 2147483646 h 960"/>
              <a:gd name="T16" fmla="*/ 2147483646 w 732"/>
              <a:gd name="T17" fmla="*/ 2147483646 h 960"/>
              <a:gd name="T18" fmla="*/ 2147483646 w 732"/>
              <a:gd name="T19" fmla="*/ 2147483646 h 960"/>
              <a:gd name="T20" fmla="*/ 2147483646 w 732"/>
              <a:gd name="T21" fmla="*/ 2147483646 h 960"/>
              <a:gd name="T22" fmla="*/ 2147483646 w 732"/>
              <a:gd name="T23" fmla="*/ 2147483646 h 960"/>
              <a:gd name="T24" fmla="*/ 2147483646 w 732"/>
              <a:gd name="T25" fmla="*/ 2147483646 h 960"/>
              <a:gd name="T26" fmla="*/ 2147483646 w 732"/>
              <a:gd name="T27" fmla="*/ 2147483646 h 960"/>
              <a:gd name="T28" fmla="*/ 2147483646 w 732"/>
              <a:gd name="T29" fmla="*/ 2147483646 h 960"/>
              <a:gd name="T30" fmla="*/ 2147483646 w 732"/>
              <a:gd name="T31" fmla="*/ 2147483646 h 960"/>
              <a:gd name="T32" fmla="*/ 2147483646 w 732"/>
              <a:gd name="T33" fmla="*/ 2147483646 h 960"/>
              <a:gd name="T34" fmla="*/ 2147483646 w 732"/>
              <a:gd name="T35" fmla="*/ 2147483646 h 960"/>
              <a:gd name="T36" fmla="*/ 0 w 732"/>
              <a:gd name="T37" fmla="*/ 2147483646 h 96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32"/>
              <a:gd name="T58" fmla="*/ 0 h 960"/>
              <a:gd name="T59" fmla="*/ 732 w 732"/>
              <a:gd name="T60" fmla="*/ 960 h 96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32" h="960">
                <a:moveTo>
                  <a:pt x="0" y="864"/>
                </a:moveTo>
                <a:lnTo>
                  <a:pt x="0" y="0"/>
                </a:lnTo>
                <a:lnTo>
                  <a:pt x="48" y="0"/>
                </a:lnTo>
                <a:lnTo>
                  <a:pt x="96" y="48"/>
                </a:lnTo>
                <a:lnTo>
                  <a:pt x="144" y="288"/>
                </a:lnTo>
                <a:lnTo>
                  <a:pt x="192" y="336"/>
                </a:lnTo>
                <a:cubicBezTo>
                  <a:pt x="205" y="337"/>
                  <a:pt x="219" y="338"/>
                  <a:pt x="232" y="340"/>
                </a:cubicBezTo>
                <a:cubicBezTo>
                  <a:pt x="240" y="342"/>
                  <a:pt x="256" y="348"/>
                  <a:pt x="256" y="348"/>
                </a:cubicBezTo>
                <a:cubicBezTo>
                  <a:pt x="286" y="378"/>
                  <a:pt x="288" y="368"/>
                  <a:pt x="344" y="372"/>
                </a:cubicBezTo>
                <a:cubicBezTo>
                  <a:pt x="353" y="377"/>
                  <a:pt x="365" y="377"/>
                  <a:pt x="372" y="384"/>
                </a:cubicBezTo>
                <a:cubicBezTo>
                  <a:pt x="395" y="407"/>
                  <a:pt x="387" y="409"/>
                  <a:pt x="416" y="424"/>
                </a:cubicBezTo>
                <a:cubicBezTo>
                  <a:pt x="447" y="421"/>
                  <a:pt x="461" y="419"/>
                  <a:pt x="488" y="412"/>
                </a:cubicBezTo>
                <a:cubicBezTo>
                  <a:pt x="496" y="407"/>
                  <a:pt x="504" y="401"/>
                  <a:pt x="512" y="396"/>
                </a:cubicBezTo>
                <a:cubicBezTo>
                  <a:pt x="516" y="393"/>
                  <a:pt x="524" y="388"/>
                  <a:pt x="524" y="388"/>
                </a:cubicBezTo>
                <a:cubicBezTo>
                  <a:pt x="594" y="389"/>
                  <a:pt x="710" y="346"/>
                  <a:pt x="732" y="412"/>
                </a:cubicBezTo>
                <a:cubicBezTo>
                  <a:pt x="731" y="420"/>
                  <a:pt x="728" y="436"/>
                  <a:pt x="728" y="436"/>
                </a:cubicBezTo>
                <a:lnTo>
                  <a:pt x="480" y="960"/>
                </a:lnTo>
                <a:lnTo>
                  <a:pt x="432" y="864"/>
                </a:lnTo>
                <a:lnTo>
                  <a:pt x="0" y="86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0" name="Freeform 1044">
            <a:extLst>
              <a:ext uri="{FF2B5EF4-FFF2-40B4-BE49-F238E27FC236}">
                <a16:creationId xmlns:a16="http://schemas.microsoft.com/office/drawing/2014/main" id="{793479B2-07C8-406C-8064-CF326FF488F4}"/>
              </a:ext>
            </a:extLst>
          </p:cNvPr>
          <p:cNvSpPr>
            <a:spLocks/>
          </p:cNvSpPr>
          <p:nvPr/>
        </p:nvSpPr>
        <p:spPr bwMode="auto">
          <a:xfrm>
            <a:off x="5943600" y="3513138"/>
            <a:ext cx="1371600" cy="639762"/>
          </a:xfrm>
          <a:custGeom>
            <a:avLst/>
            <a:gdLst>
              <a:gd name="T0" fmla="*/ 2147483646 w 1204"/>
              <a:gd name="T1" fmla="*/ 0 h 588"/>
              <a:gd name="T2" fmla="*/ 2147483646 w 1204"/>
              <a:gd name="T3" fmla="*/ 2147483646 h 588"/>
              <a:gd name="T4" fmla="*/ 2147483646 w 1204"/>
              <a:gd name="T5" fmla="*/ 2147483646 h 588"/>
              <a:gd name="T6" fmla="*/ 2147483646 w 1204"/>
              <a:gd name="T7" fmla="*/ 2147483646 h 588"/>
              <a:gd name="T8" fmla="*/ 2147483646 w 1204"/>
              <a:gd name="T9" fmla="*/ 2147483646 h 588"/>
              <a:gd name="T10" fmla="*/ 2147483646 w 1204"/>
              <a:gd name="T11" fmla="*/ 2147483646 h 588"/>
              <a:gd name="T12" fmla="*/ 2147483646 w 1204"/>
              <a:gd name="T13" fmla="*/ 2147483646 h 588"/>
              <a:gd name="T14" fmla="*/ 2147483646 w 1204"/>
              <a:gd name="T15" fmla="*/ 2147483646 h 588"/>
              <a:gd name="T16" fmla="*/ 2147483646 w 1204"/>
              <a:gd name="T17" fmla="*/ 2147483646 h 588"/>
              <a:gd name="T18" fmla="*/ 2147483646 w 1204"/>
              <a:gd name="T19" fmla="*/ 2147483646 h 588"/>
              <a:gd name="T20" fmla="*/ 2147483646 w 1204"/>
              <a:gd name="T21" fmla="*/ 2147483646 h 588"/>
              <a:gd name="T22" fmla="*/ 2147483646 w 1204"/>
              <a:gd name="T23" fmla="*/ 2147483646 h 588"/>
              <a:gd name="T24" fmla="*/ 2147483646 w 1204"/>
              <a:gd name="T25" fmla="*/ 2147483646 h 588"/>
              <a:gd name="T26" fmla="*/ 2147483646 w 1204"/>
              <a:gd name="T27" fmla="*/ 2147483646 h 588"/>
              <a:gd name="T28" fmla="*/ 2147483646 w 1204"/>
              <a:gd name="T29" fmla="*/ 2147483646 h 588"/>
              <a:gd name="T30" fmla="*/ 2147483646 w 1204"/>
              <a:gd name="T31" fmla="*/ 2147483646 h 588"/>
              <a:gd name="T32" fmla="*/ 2147483646 w 1204"/>
              <a:gd name="T33" fmla="*/ 2147483646 h 588"/>
              <a:gd name="T34" fmla="*/ 2147483646 w 1204"/>
              <a:gd name="T35" fmla="*/ 2147483646 h 588"/>
              <a:gd name="T36" fmla="*/ 2147483646 w 1204"/>
              <a:gd name="T37" fmla="*/ 2147483646 h 588"/>
              <a:gd name="T38" fmla="*/ 2147483646 w 1204"/>
              <a:gd name="T39" fmla="*/ 2147483646 h 588"/>
              <a:gd name="T40" fmla="*/ 2147483646 w 1204"/>
              <a:gd name="T41" fmla="*/ 2147483646 h 588"/>
              <a:gd name="T42" fmla="*/ 2147483646 w 1204"/>
              <a:gd name="T43" fmla="*/ 2147483646 h 588"/>
              <a:gd name="T44" fmla="*/ 2147483646 w 1204"/>
              <a:gd name="T45" fmla="*/ 2147483646 h 588"/>
              <a:gd name="T46" fmla="*/ 2147483646 w 1204"/>
              <a:gd name="T47" fmla="*/ 2147483646 h 588"/>
              <a:gd name="T48" fmla="*/ 2147483646 w 1204"/>
              <a:gd name="T49" fmla="*/ 2147483646 h 588"/>
              <a:gd name="T50" fmla="*/ 2147483646 w 1204"/>
              <a:gd name="T51" fmla="*/ 2147483646 h 588"/>
              <a:gd name="T52" fmla="*/ 0 w 1204"/>
              <a:gd name="T53" fmla="*/ 2147483646 h 588"/>
              <a:gd name="T54" fmla="*/ 2147483646 w 1204"/>
              <a:gd name="T55" fmla="*/ 0 h 5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204"/>
              <a:gd name="T85" fmla="*/ 0 h 588"/>
              <a:gd name="T86" fmla="*/ 1204 w 1204"/>
              <a:gd name="T87" fmla="*/ 588 h 58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204" h="588">
                <a:moveTo>
                  <a:pt x="252" y="0"/>
                </a:moveTo>
                <a:cubicBezTo>
                  <a:pt x="265" y="4"/>
                  <a:pt x="288" y="20"/>
                  <a:pt x="288" y="20"/>
                </a:cubicBezTo>
                <a:cubicBezTo>
                  <a:pt x="309" y="52"/>
                  <a:pt x="306" y="89"/>
                  <a:pt x="340" y="112"/>
                </a:cubicBezTo>
                <a:cubicBezTo>
                  <a:pt x="347" y="111"/>
                  <a:pt x="374" y="111"/>
                  <a:pt x="380" y="100"/>
                </a:cubicBezTo>
                <a:cubicBezTo>
                  <a:pt x="396" y="72"/>
                  <a:pt x="371" y="84"/>
                  <a:pt x="396" y="76"/>
                </a:cubicBezTo>
                <a:cubicBezTo>
                  <a:pt x="434" y="84"/>
                  <a:pt x="421" y="101"/>
                  <a:pt x="448" y="116"/>
                </a:cubicBezTo>
                <a:cubicBezTo>
                  <a:pt x="466" y="126"/>
                  <a:pt x="488" y="124"/>
                  <a:pt x="508" y="128"/>
                </a:cubicBezTo>
                <a:cubicBezTo>
                  <a:pt x="536" y="146"/>
                  <a:pt x="530" y="174"/>
                  <a:pt x="572" y="184"/>
                </a:cubicBezTo>
                <a:cubicBezTo>
                  <a:pt x="603" y="183"/>
                  <a:pt x="634" y="187"/>
                  <a:pt x="664" y="180"/>
                </a:cubicBezTo>
                <a:cubicBezTo>
                  <a:pt x="675" y="177"/>
                  <a:pt x="679" y="162"/>
                  <a:pt x="688" y="156"/>
                </a:cubicBezTo>
                <a:cubicBezTo>
                  <a:pt x="706" y="144"/>
                  <a:pt x="722" y="132"/>
                  <a:pt x="740" y="120"/>
                </a:cubicBezTo>
                <a:cubicBezTo>
                  <a:pt x="749" y="107"/>
                  <a:pt x="746" y="103"/>
                  <a:pt x="764" y="112"/>
                </a:cubicBezTo>
                <a:cubicBezTo>
                  <a:pt x="773" y="116"/>
                  <a:pt x="788" y="128"/>
                  <a:pt x="788" y="128"/>
                </a:cubicBezTo>
                <a:cubicBezTo>
                  <a:pt x="808" y="158"/>
                  <a:pt x="972" y="148"/>
                  <a:pt x="976" y="148"/>
                </a:cubicBezTo>
                <a:cubicBezTo>
                  <a:pt x="1001" y="153"/>
                  <a:pt x="1037" y="181"/>
                  <a:pt x="1060" y="196"/>
                </a:cubicBezTo>
                <a:cubicBezTo>
                  <a:pt x="1132" y="190"/>
                  <a:pt x="1120" y="184"/>
                  <a:pt x="1204" y="188"/>
                </a:cubicBezTo>
                <a:cubicBezTo>
                  <a:pt x="1187" y="205"/>
                  <a:pt x="1167" y="201"/>
                  <a:pt x="1148" y="212"/>
                </a:cubicBezTo>
                <a:cubicBezTo>
                  <a:pt x="1140" y="217"/>
                  <a:pt x="1124" y="228"/>
                  <a:pt x="1124" y="228"/>
                </a:cubicBezTo>
                <a:cubicBezTo>
                  <a:pt x="1094" y="273"/>
                  <a:pt x="1043" y="276"/>
                  <a:pt x="996" y="292"/>
                </a:cubicBezTo>
                <a:cubicBezTo>
                  <a:pt x="970" y="301"/>
                  <a:pt x="945" y="327"/>
                  <a:pt x="920" y="340"/>
                </a:cubicBezTo>
                <a:cubicBezTo>
                  <a:pt x="898" y="373"/>
                  <a:pt x="874" y="388"/>
                  <a:pt x="836" y="396"/>
                </a:cubicBezTo>
                <a:cubicBezTo>
                  <a:pt x="819" y="407"/>
                  <a:pt x="805" y="434"/>
                  <a:pt x="796" y="440"/>
                </a:cubicBezTo>
                <a:cubicBezTo>
                  <a:pt x="788" y="445"/>
                  <a:pt x="780" y="451"/>
                  <a:pt x="772" y="456"/>
                </a:cubicBezTo>
                <a:cubicBezTo>
                  <a:pt x="768" y="459"/>
                  <a:pt x="760" y="464"/>
                  <a:pt x="760" y="464"/>
                </a:cubicBezTo>
                <a:cubicBezTo>
                  <a:pt x="735" y="501"/>
                  <a:pt x="696" y="568"/>
                  <a:pt x="656" y="588"/>
                </a:cubicBezTo>
                <a:lnTo>
                  <a:pt x="48" y="584"/>
                </a:lnTo>
                <a:lnTo>
                  <a:pt x="0" y="536"/>
                </a:lnTo>
                <a:lnTo>
                  <a:pt x="25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1" name="Freeform 1045">
            <a:extLst>
              <a:ext uri="{FF2B5EF4-FFF2-40B4-BE49-F238E27FC236}">
                <a16:creationId xmlns:a16="http://schemas.microsoft.com/office/drawing/2014/main" id="{1620BD53-0DE0-4D48-9A83-AD413D8A06B8}"/>
              </a:ext>
            </a:extLst>
          </p:cNvPr>
          <p:cNvSpPr>
            <a:spLocks/>
          </p:cNvSpPr>
          <p:nvPr/>
        </p:nvSpPr>
        <p:spPr bwMode="auto">
          <a:xfrm>
            <a:off x="4849813" y="3990975"/>
            <a:ext cx="765175" cy="889000"/>
          </a:xfrm>
          <a:custGeom>
            <a:avLst/>
            <a:gdLst>
              <a:gd name="T0" fmla="*/ 0 w 672"/>
              <a:gd name="T1" fmla="*/ 0 h 816"/>
              <a:gd name="T2" fmla="*/ 2147483646 w 672"/>
              <a:gd name="T3" fmla="*/ 0 h 816"/>
              <a:gd name="T4" fmla="*/ 2147483646 w 672"/>
              <a:gd name="T5" fmla="*/ 2147483646 h 816"/>
              <a:gd name="T6" fmla="*/ 2147483646 w 672"/>
              <a:gd name="T7" fmla="*/ 2147483646 h 816"/>
              <a:gd name="T8" fmla="*/ 2147483646 w 672"/>
              <a:gd name="T9" fmla="*/ 2147483646 h 816"/>
              <a:gd name="T10" fmla="*/ 2147483646 w 672"/>
              <a:gd name="T11" fmla="*/ 2147483646 h 816"/>
              <a:gd name="T12" fmla="*/ 2147483646 w 672"/>
              <a:gd name="T13" fmla="*/ 2147483646 h 816"/>
              <a:gd name="T14" fmla="*/ 2147483646 w 672"/>
              <a:gd name="T15" fmla="*/ 2147483646 h 816"/>
              <a:gd name="T16" fmla="*/ 2147483646 w 672"/>
              <a:gd name="T17" fmla="*/ 2147483646 h 816"/>
              <a:gd name="T18" fmla="*/ 0 w 672"/>
              <a:gd name="T19" fmla="*/ 0 h 8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2"/>
              <a:gd name="T31" fmla="*/ 0 h 816"/>
              <a:gd name="T32" fmla="*/ 672 w 672"/>
              <a:gd name="T33" fmla="*/ 816 h 8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2" h="816">
                <a:moveTo>
                  <a:pt x="0" y="0"/>
                </a:moveTo>
                <a:lnTo>
                  <a:pt x="480" y="0"/>
                </a:lnTo>
                <a:lnTo>
                  <a:pt x="672" y="672"/>
                </a:lnTo>
                <a:lnTo>
                  <a:pt x="96" y="816"/>
                </a:lnTo>
                <a:cubicBezTo>
                  <a:pt x="74" y="783"/>
                  <a:pt x="82" y="686"/>
                  <a:pt x="80" y="656"/>
                </a:cubicBezTo>
                <a:cubicBezTo>
                  <a:pt x="77" y="614"/>
                  <a:pt x="65" y="567"/>
                  <a:pt x="52" y="528"/>
                </a:cubicBezTo>
                <a:cubicBezTo>
                  <a:pt x="51" y="526"/>
                  <a:pt x="35" y="501"/>
                  <a:pt x="32" y="492"/>
                </a:cubicBezTo>
                <a:cubicBezTo>
                  <a:pt x="35" y="441"/>
                  <a:pt x="41" y="390"/>
                  <a:pt x="24" y="340"/>
                </a:cubicBezTo>
                <a:cubicBezTo>
                  <a:pt x="23" y="273"/>
                  <a:pt x="23" y="207"/>
                  <a:pt x="20" y="140"/>
                </a:cubicBezTo>
                <a:cubicBezTo>
                  <a:pt x="18" y="95"/>
                  <a:pt x="0" y="45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2" name="Freeform 1046">
            <a:extLst>
              <a:ext uri="{FF2B5EF4-FFF2-40B4-BE49-F238E27FC236}">
                <a16:creationId xmlns:a16="http://schemas.microsoft.com/office/drawing/2014/main" id="{63B85545-AA43-4315-8089-82C71AC19E6A}"/>
              </a:ext>
            </a:extLst>
          </p:cNvPr>
          <p:cNvSpPr>
            <a:spLocks/>
          </p:cNvSpPr>
          <p:nvPr/>
        </p:nvSpPr>
        <p:spPr bwMode="auto">
          <a:xfrm>
            <a:off x="5395913" y="3990975"/>
            <a:ext cx="601662" cy="731838"/>
          </a:xfrm>
          <a:custGeom>
            <a:avLst/>
            <a:gdLst>
              <a:gd name="T0" fmla="*/ 0 w 528"/>
              <a:gd name="T1" fmla="*/ 0 h 672"/>
              <a:gd name="T2" fmla="*/ 2147483646 w 528"/>
              <a:gd name="T3" fmla="*/ 0 h 672"/>
              <a:gd name="T4" fmla="*/ 2147483646 w 528"/>
              <a:gd name="T5" fmla="*/ 2147483646 h 672"/>
              <a:gd name="T6" fmla="*/ 2147483646 w 528"/>
              <a:gd name="T7" fmla="*/ 2147483646 h 672"/>
              <a:gd name="T8" fmla="*/ 2147483646 w 528"/>
              <a:gd name="T9" fmla="*/ 2147483646 h 672"/>
              <a:gd name="T10" fmla="*/ 2147483646 w 528"/>
              <a:gd name="T11" fmla="*/ 2147483646 h 672"/>
              <a:gd name="T12" fmla="*/ 0 w 52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672"/>
              <a:gd name="T23" fmla="*/ 528 w 52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672">
                <a:moveTo>
                  <a:pt x="0" y="0"/>
                </a:moveTo>
                <a:lnTo>
                  <a:pt x="432" y="0"/>
                </a:lnTo>
                <a:lnTo>
                  <a:pt x="480" y="96"/>
                </a:lnTo>
                <a:lnTo>
                  <a:pt x="528" y="144"/>
                </a:lnTo>
                <a:lnTo>
                  <a:pt x="528" y="576"/>
                </a:lnTo>
                <a:lnTo>
                  <a:pt x="192" y="6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3" name="Freeform 1047">
            <a:extLst>
              <a:ext uri="{FF2B5EF4-FFF2-40B4-BE49-F238E27FC236}">
                <a16:creationId xmlns:a16="http://schemas.microsoft.com/office/drawing/2014/main" id="{0722DD3D-6525-4C10-942C-728DF4B8C53E}"/>
              </a:ext>
            </a:extLst>
          </p:cNvPr>
          <p:cNvSpPr>
            <a:spLocks/>
          </p:cNvSpPr>
          <p:nvPr/>
        </p:nvSpPr>
        <p:spPr bwMode="auto">
          <a:xfrm>
            <a:off x="5997575" y="4148138"/>
            <a:ext cx="711200" cy="469900"/>
          </a:xfrm>
          <a:custGeom>
            <a:avLst/>
            <a:gdLst>
              <a:gd name="T0" fmla="*/ 0 w 624"/>
              <a:gd name="T1" fmla="*/ 0 h 432"/>
              <a:gd name="T2" fmla="*/ 2147483646 w 624"/>
              <a:gd name="T3" fmla="*/ 0 h 432"/>
              <a:gd name="T4" fmla="*/ 2147483646 w 624"/>
              <a:gd name="T5" fmla="*/ 2147483646 h 432"/>
              <a:gd name="T6" fmla="*/ 2147483646 w 624"/>
              <a:gd name="T7" fmla="*/ 2147483646 h 432"/>
              <a:gd name="T8" fmla="*/ 0 w 624"/>
              <a:gd name="T9" fmla="*/ 2147483646 h 432"/>
              <a:gd name="T10" fmla="*/ 0 w 624"/>
              <a:gd name="T11" fmla="*/ 0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432"/>
              <a:gd name="T20" fmla="*/ 624 w 624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432">
                <a:moveTo>
                  <a:pt x="0" y="0"/>
                </a:moveTo>
                <a:lnTo>
                  <a:pt x="624" y="0"/>
                </a:lnTo>
                <a:lnTo>
                  <a:pt x="336" y="288"/>
                </a:lnTo>
                <a:lnTo>
                  <a:pt x="336" y="336"/>
                </a:lnTo>
                <a:lnTo>
                  <a:pt x="0" y="4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4" name="Freeform 1048">
            <a:extLst>
              <a:ext uri="{FF2B5EF4-FFF2-40B4-BE49-F238E27FC236}">
                <a16:creationId xmlns:a16="http://schemas.microsoft.com/office/drawing/2014/main" id="{D5D0E2DD-E9AE-4FA3-BE9D-473CB4400D29}"/>
              </a:ext>
            </a:extLst>
          </p:cNvPr>
          <p:cNvSpPr>
            <a:spLocks/>
          </p:cNvSpPr>
          <p:nvPr/>
        </p:nvSpPr>
        <p:spPr bwMode="auto">
          <a:xfrm>
            <a:off x="4854575" y="4827588"/>
            <a:ext cx="869950" cy="782637"/>
          </a:xfrm>
          <a:custGeom>
            <a:avLst/>
            <a:gdLst>
              <a:gd name="T0" fmla="*/ 2147483646 w 764"/>
              <a:gd name="T1" fmla="*/ 2147483646 h 720"/>
              <a:gd name="T2" fmla="*/ 2147483646 w 764"/>
              <a:gd name="T3" fmla="*/ 0 h 720"/>
              <a:gd name="T4" fmla="*/ 2147483646 w 764"/>
              <a:gd name="T5" fmla="*/ 2147483646 h 720"/>
              <a:gd name="T6" fmla="*/ 2147483646 w 764"/>
              <a:gd name="T7" fmla="*/ 2147483646 h 720"/>
              <a:gd name="T8" fmla="*/ 2147483646 w 764"/>
              <a:gd name="T9" fmla="*/ 2147483646 h 720"/>
              <a:gd name="T10" fmla="*/ 2147483646 w 764"/>
              <a:gd name="T11" fmla="*/ 2147483646 h 720"/>
              <a:gd name="T12" fmla="*/ 2147483646 w 764"/>
              <a:gd name="T13" fmla="*/ 2147483646 h 720"/>
              <a:gd name="T14" fmla="*/ 2147483646 w 764"/>
              <a:gd name="T15" fmla="*/ 2147483646 h 720"/>
              <a:gd name="T16" fmla="*/ 2147483646 w 764"/>
              <a:gd name="T17" fmla="*/ 2147483646 h 720"/>
              <a:gd name="T18" fmla="*/ 0 w 764"/>
              <a:gd name="T19" fmla="*/ 2147483646 h 720"/>
              <a:gd name="T20" fmla="*/ 2147483646 w 764"/>
              <a:gd name="T21" fmla="*/ 2147483646 h 720"/>
              <a:gd name="T22" fmla="*/ 2147483646 w 764"/>
              <a:gd name="T23" fmla="*/ 2147483646 h 7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4"/>
              <a:gd name="T37" fmla="*/ 0 h 720"/>
              <a:gd name="T38" fmla="*/ 764 w 764"/>
              <a:gd name="T39" fmla="*/ 720 h 7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4" h="720">
                <a:moveTo>
                  <a:pt x="92" y="48"/>
                </a:moveTo>
                <a:lnTo>
                  <a:pt x="284" y="0"/>
                </a:lnTo>
                <a:lnTo>
                  <a:pt x="764" y="528"/>
                </a:lnTo>
                <a:lnTo>
                  <a:pt x="572" y="720"/>
                </a:lnTo>
                <a:lnTo>
                  <a:pt x="92" y="621"/>
                </a:lnTo>
                <a:cubicBezTo>
                  <a:pt x="89" y="618"/>
                  <a:pt x="89" y="623"/>
                  <a:pt x="89" y="615"/>
                </a:cubicBezTo>
                <a:cubicBezTo>
                  <a:pt x="89" y="607"/>
                  <a:pt x="87" y="599"/>
                  <a:pt x="89" y="570"/>
                </a:cubicBezTo>
                <a:cubicBezTo>
                  <a:pt x="91" y="541"/>
                  <a:pt x="99" y="479"/>
                  <a:pt x="100" y="440"/>
                </a:cubicBezTo>
                <a:cubicBezTo>
                  <a:pt x="99" y="405"/>
                  <a:pt x="99" y="371"/>
                  <a:pt x="96" y="336"/>
                </a:cubicBezTo>
                <a:cubicBezTo>
                  <a:pt x="91" y="281"/>
                  <a:pt x="17" y="260"/>
                  <a:pt x="0" y="208"/>
                </a:cubicBezTo>
                <a:cubicBezTo>
                  <a:pt x="5" y="165"/>
                  <a:pt x="9" y="149"/>
                  <a:pt x="44" y="126"/>
                </a:cubicBezTo>
                <a:cubicBezTo>
                  <a:pt x="48" y="113"/>
                  <a:pt x="80" y="60"/>
                  <a:pt x="92" y="48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5" name="Freeform 1049">
            <a:extLst>
              <a:ext uri="{FF2B5EF4-FFF2-40B4-BE49-F238E27FC236}">
                <a16:creationId xmlns:a16="http://schemas.microsoft.com/office/drawing/2014/main" id="{6CC0525F-D89E-4E03-AE01-1CD55F89A0A0}"/>
              </a:ext>
            </a:extLst>
          </p:cNvPr>
          <p:cNvSpPr>
            <a:spLocks/>
          </p:cNvSpPr>
          <p:nvPr/>
        </p:nvSpPr>
        <p:spPr bwMode="auto">
          <a:xfrm>
            <a:off x="5178425" y="4618038"/>
            <a:ext cx="819150" cy="585787"/>
          </a:xfrm>
          <a:custGeom>
            <a:avLst/>
            <a:gdLst>
              <a:gd name="T0" fmla="*/ 0 w 720"/>
              <a:gd name="T1" fmla="*/ 2147483646 h 538"/>
              <a:gd name="T2" fmla="*/ 2147483646 w 720"/>
              <a:gd name="T3" fmla="*/ 2147483646 h 538"/>
              <a:gd name="T4" fmla="*/ 2147483646 w 720"/>
              <a:gd name="T5" fmla="*/ 0 h 538"/>
              <a:gd name="T6" fmla="*/ 2147483646 w 720"/>
              <a:gd name="T7" fmla="*/ 2147483646 h 538"/>
              <a:gd name="T8" fmla="*/ 2147483646 w 720"/>
              <a:gd name="T9" fmla="*/ 2147483646 h 538"/>
              <a:gd name="T10" fmla="*/ 2147483646 w 720"/>
              <a:gd name="T11" fmla="*/ 2147483646 h 538"/>
              <a:gd name="T12" fmla="*/ 0 w 720"/>
              <a:gd name="T13" fmla="*/ 2147483646 h 5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0"/>
              <a:gd name="T22" fmla="*/ 0 h 538"/>
              <a:gd name="T23" fmla="*/ 720 w 720"/>
              <a:gd name="T24" fmla="*/ 538 h 5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0" h="538">
                <a:moveTo>
                  <a:pt x="0" y="192"/>
                </a:moveTo>
                <a:lnTo>
                  <a:pt x="384" y="96"/>
                </a:lnTo>
                <a:lnTo>
                  <a:pt x="720" y="0"/>
                </a:lnTo>
                <a:lnTo>
                  <a:pt x="720" y="288"/>
                </a:lnTo>
                <a:lnTo>
                  <a:pt x="336" y="528"/>
                </a:lnTo>
                <a:cubicBezTo>
                  <a:pt x="321" y="538"/>
                  <a:pt x="329" y="536"/>
                  <a:pt x="312" y="536"/>
                </a:cubicBezTo>
                <a:lnTo>
                  <a:pt x="0" y="19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6" name="Freeform 1050">
            <a:extLst>
              <a:ext uri="{FF2B5EF4-FFF2-40B4-BE49-F238E27FC236}">
                <a16:creationId xmlns:a16="http://schemas.microsoft.com/office/drawing/2014/main" id="{914743B3-A2C0-4175-A23C-1F97ED3200F6}"/>
              </a:ext>
            </a:extLst>
          </p:cNvPr>
          <p:cNvSpPr>
            <a:spLocks/>
          </p:cNvSpPr>
          <p:nvPr/>
        </p:nvSpPr>
        <p:spPr bwMode="auto">
          <a:xfrm>
            <a:off x="5510213" y="4932363"/>
            <a:ext cx="542925" cy="469900"/>
          </a:xfrm>
          <a:custGeom>
            <a:avLst/>
            <a:gdLst>
              <a:gd name="T0" fmla="*/ 0 w 477"/>
              <a:gd name="T1" fmla="*/ 2147483646 h 432"/>
              <a:gd name="T2" fmla="*/ 2147483646 w 477"/>
              <a:gd name="T3" fmla="*/ 0 h 432"/>
              <a:gd name="T4" fmla="*/ 2147483646 w 477"/>
              <a:gd name="T5" fmla="*/ 2147483646 h 432"/>
              <a:gd name="T6" fmla="*/ 2147483646 w 477"/>
              <a:gd name="T7" fmla="*/ 2147483646 h 432"/>
              <a:gd name="T8" fmla="*/ 0 w 477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7"/>
              <a:gd name="T16" fmla="*/ 0 h 432"/>
              <a:gd name="T17" fmla="*/ 477 w 477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7" h="432">
                <a:moveTo>
                  <a:pt x="0" y="234"/>
                </a:moveTo>
                <a:lnTo>
                  <a:pt x="429" y="0"/>
                </a:lnTo>
                <a:lnTo>
                  <a:pt x="477" y="384"/>
                </a:lnTo>
                <a:lnTo>
                  <a:pt x="189" y="432"/>
                </a:lnTo>
                <a:lnTo>
                  <a:pt x="0" y="23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7" name="Freeform 1051">
            <a:extLst>
              <a:ext uri="{FF2B5EF4-FFF2-40B4-BE49-F238E27FC236}">
                <a16:creationId xmlns:a16="http://schemas.microsoft.com/office/drawing/2014/main" id="{66140F5E-A7B2-4FA8-8934-8DE92E1F3659}"/>
              </a:ext>
            </a:extLst>
          </p:cNvPr>
          <p:cNvSpPr>
            <a:spLocks/>
          </p:cNvSpPr>
          <p:nvPr/>
        </p:nvSpPr>
        <p:spPr bwMode="auto">
          <a:xfrm>
            <a:off x="4959350" y="5507038"/>
            <a:ext cx="655638" cy="625475"/>
          </a:xfrm>
          <a:custGeom>
            <a:avLst/>
            <a:gdLst>
              <a:gd name="T0" fmla="*/ 0 w 576"/>
              <a:gd name="T1" fmla="*/ 0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0 w 576"/>
              <a:gd name="T9" fmla="*/ 2147483646 h 576"/>
              <a:gd name="T10" fmla="*/ 0 w 576"/>
              <a:gd name="T11" fmla="*/ 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6"/>
              <a:gd name="T19" fmla="*/ 0 h 576"/>
              <a:gd name="T20" fmla="*/ 576 w 576"/>
              <a:gd name="T21" fmla="*/ 576 h 5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6" h="576">
                <a:moveTo>
                  <a:pt x="0" y="0"/>
                </a:moveTo>
                <a:lnTo>
                  <a:pt x="480" y="96"/>
                </a:lnTo>
                <a:lnTo>
                  <a:pt x="576" y="528"/>
                </a:lnTo>
                <a:lnTo>
                  <a:pt x="576" y="576"/>
                </a:lnTo>
                <a:lnTo>
                  <a:pt x="0" y="5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8" name="Freeform 1052">
            <a:extLst>
              <a:ext uri="{FF2B5EF4-FFF2-40B4-BE49-F238E27FC236}">
                <a16:creationId xmlns:a16="http://schemas.microsoft.com/office/drawing/2014/main" id="{16251E91-F3E1-45CD-9656-95E3692ECA72}"/>
              </a:ext>
            </a:extLst>
          </p:cNvPr>
          <p:cNvSpPr>
            <a:spLocks/>
          </p:cNvSpPr>
          <p:nvPr/>
        </p:nvSpPr>
        <p:spPr bwMode="auto">
          <a:xfrm>
            <a:off x="5505450" y="5349875"/>
            <a:ext cx="601663" cy="782638"/>
          </a:xfrm>
          <a:custGeom>
            <a:avLst/>
            <a:gdLst>
              <a:gd name="T0" fmla="*/ 0 w 528"/>
              <a:gd name="T1" fmla="*/ 2147483646 h 720"/>
              <a:gd name="T2" fmla="*/ 2147483646 w 528"/>
              <a:gd name="T3" fmla="*/ 2147483646 h 720"/>
              <a:gd name="T4" fmla="*/ 2147483646 w 528"/>
              <a:gd name="T5" fmla="*/ 0 h 720"/>
              <a:gd name="T6" fmla="*/ 2147483646 w 528"/>
              <a:gd name="T7" fmla="*/ 2147483646 h 720"/>
              <a:gd name="T8" fmla="*/ 2147483646 w 528"/>
              <a:gd name="T9" fmla="*/ 2147483646 h 720"/>
              <a:gd name="T10" fmla="*/ 0 w 528"/>
              <a:gd name="T11" fmla="*/ 2147483646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"/>
              <a:gd name="T19" fmla="*/ 0 h 720"/>
              <a:gd name="T20" fmla="*/ 528 w 528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" h="720">
                <a:moveTo>
                  <a:pt x="0" y="240"/>
                </a:moveTo>
                <a:lnTo>
                  <a:pt x="192" y="48"/>
                </a:lnTo>
                <a:lnTo>
                  <a:pt x="480" y="0"/>
                </a:lnTo>
                <a:lnTo>
                  <a:pt x="528" y="672"/>
                </a:lnTo>
                <a:lnTo>
                  <a:pt x="96" y="720"/>
                </a:lnTo>
                <a:lnTo>
                  <a:pt x="0" y="24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9" name="Freeform 1053">
            <a:extLst>
              <a:ext uri="{FF2B5EF4-FFF2-40B4-BE49-F238E27FC236}">
                <a16:creationId xmlns:a16="http://schemas.microsoft.com/office/drawing/2014/main" id="{567B5CCB-78C4-4F07-8AE1-56229493F9A9}"/>
              </a:ext>
            </a:extLst>
          </p:cNvPr>
          <p:cNvSpPr>
            <a:spLocks/>
          </p:cNvSpPr>
          <p:nvPr/>
        </p:nvSpPr>
        <p:spPr bwMode="auto">
          <a:xfrm>
            <a:off x="5997575" y="4513263"/>
            <a:ext cx="469900" cy="1149350"/>
          </a:xfrm>
          <a:custGeom>
            <a:avLst/>
            <a:gdLst>
              <a:gd name="T0" fmla="*/ 0 w 412"/>
              <a:gd name="T1" fmla="*/ 2147483646 h 1056"/>
              <a:gd name="T2" fmla="*/ 2147483646 w 412"/>
              <a:gd name="T3" fmla="*/ 0 h 1056"/>
              <a:gd name="T4" fmla="*/ 2147483646 w 412"/>
              <a:gd name="T5" fmla="*/ 2147483646 h 1056"/>
              <a:gd name="T6" fmla="*/ 2147483646 w 412"/>
              <a:gd name="T7" fmla="*/ 2147483646 h 1056"/>
              <a:gd name="T8" fmla="*/ 2147483646 w 412"/>
              <a:gd name="T9" fmla="*/ 2147483646 h 1056"/>
              <a:gd name="T10" fmla="*/ 2147483646 w 412"/>
              <a:gd name="T11" fmla="*/ 2147483646 h 1056"/>
              <a:gd name="T12" fmla="*/ 2147483646 w 412"/>
              <a:gd name="T13" fmla="*/ 2147483646 h 1056"/>
              <a:gd name="T14" fmla="*/ 2147483646 w 412"/>
              <a:gd name="T15" fmla="*/ 2147483646 h 1056"/>
              <a:gd name="T16" fmla="*/ 2147483646 w 412"/>
              <a:gd name="T17" fmla="*/ 2147483646 h 1056"/>
              <a:gd name="T18" fmla="*/ 2147483646 w 412"/>
              <a:gd name="T19" fmla="*/ 2147483646 h 1056"/>
              <a:gd name="T20" fmla="*/ 2147483646 w 412"/>
              <a:gd name="T21" fmla="*/ 2147483646 h 1056"/>
              <a:gd name="T22" fmla="*/ 2147483646 w 412"/>
              <a:gd name="T23" fmla="*/ 2147483646 h 1056"/>
              <a:gd name="T24" fmla="*/ 2147483646 w 412"/>
              <a:gd name="T25" fmla="*/ 2147483646 h 1056"/>
              <a:gd name="T26" fmla="*/ 2147483646 w 412"/>
              <a:gd name="T27" fmla="*/ 2147483646 h 1056"/>
              <a:gd name="T28" fmla="*/ 2147483646 w 412"/>
              <a:gd name="T29" fmla="*/ 2147483646 h 1056"/>
              <a:gd name="T30" fmla="*/ 2147483646 w 412"/>
              <a:gd name="T31" fmla="*/ 2147483646 h 1056"/>
              <a:gd name="T32" fmla="*/ 2147483646 w 412"/>
              <a:gd name="T33" fmla="*/ 2147483646 h 1056"/>
              <a:gd name="T34" fmla="*/ 2147483646 w 412"/>
              <a:gd name="T35" fmla="*/ 2147483646 h 1056"/>
              <a:gd name="T36" fmla="*/ 0 w 412"/>
              <a:gd name="T37" fmla="*/ 2147483646 h 1056"/>
              <a:gd name="T38" fmla="*/ 0 w 412"/>
              <a:gd name="T39" fmla="*/ 2147483646 h 10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12"/>
              <a:gd name="T61" fmla="*/ 0 h 1056"/>
              <a:gd name="T62" fmla="*/ 412 w 412"/>
              <a:gd name="T63" fmla="*/ 1056 h 10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12" h="1056">
                <a:moveTo>
                  <a:pt x="0" y="96"/>
                </a:moveTo>
                <a:lnTo>
                  <a:pt x="336" y="0"/>
                </a:lnTo>
                <a:cubicBezTo>
                  <a:pt x="353" y="43"/>
                  <a:pt x="348" y="24"/>
                  <a:pt x="348" y="104"/>
                </a:cubicBezTo>
                <a:cubicBezTo>
                  <a:pt x="348" y="165"/>
                  <a:pt x="356" y="226"/>
                  <a:pt x="308" y="268"/>
                </a:cubicBezTo>
                <a:cubicBezTo>
                  <a:pt x="282" y="291"/>
                  <a:pt x="247" y="305"/>
                  <a:pt x="224" y="332"/>
                </a:cubicBezTo>
                <a:cubicBezTo>
                  <a:pt x="216" y="341"/>
                  <a:pt x="209" y="357"/>
                  <a:pt x="204" y="368"/>
                </a:cubicBezTo>
                <a:cubicBezTo>
                  <a:pt x="201" y="376"/>
                  <a:pt x="196" y="392"/>
                  <a:pt x="196" y="392"/>
                </a:cubicBezTo>
                <a:cubicBezTo>
                  <a:pt x="196" y="396"/>
                  <a:pt x="183" y="452"/>
                  <a:pt x="188" y="460"/>
                </a:cubicBezTo>
                <a:cubicBezTo>
                  <a:pt x="194" y="469"/>
                  <a:pt x="204" y="468"/>
                  <a:pt x="212" y="472"/>
                </a:cubicBezTo>
                <a:cubicBezTo>
                  <a:pt x="230" y="481"/>
                  <a:pt x="242" y="497"/>
                  <a:pt x="248" y="516"/>
                </a:cubicBezTo>
                <a:cubicBezTo>
                  <a:pt x="246" y="583"/>
                  <a:pt x="266" y="640"/>
                  <a:pt x="232" y="692"/>
                </a:cubicBezTo>
                <a:cubicBezTo>
                  <a:pt x="229" y="730"/>
                  <a:pt x="196" y="852"/>
                  <a:pt x="244" y="884"/>
                </a:cubicBezTo>
                <a:cubicBezTo>
                  <a:pt x="258" y="926"/>
                  <a:pt x="297" y="932"/>
                  <a:pt x="336" y="936"/>
                </a:cubicBezTo>
                <a:cubicBezTo>
                  <a:pt x="352" y="947"/>
                  <a:pt x="361" y="948"/>
                  <a:pt x="368" y="964"/>
                </a:cubicBezTo>
                <a:cubicBezTo>
                  <a:pt x="379" y="988"/>
                  <a:pt x="376" y="1003"/>
                  <a:pt x="396" y="1016"/>
                </a:cubicBezTo>
                <a:cubicBezTo>
                  <a:pt x="409" y="1012"/>
                  <a:pt x="404" y="1012"/>
                  <a:pt x="412" y="1012"/>
                </a:cubicBezTo>
                <a:lnTo>
                  <a:pt x="48" y="1056"/>
                </a:lnTo>
                <a:lnTo>
                  <a:pt x="48" y="768"/>
                </a:lnTo>
                <a:lnTo>
                  <a:pt x="0" y="384"/>
                </a:lnTo>
                <a:lnTo>
                  <a:pt x="0" y="9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0" name="Freeform 1054">
            <a:extLst>
              <a:ext uri="{FF2B5EF4-FFF2-40B4-BE49-F238E27FC236}">
                <a16:creationId xmlns:a16="http://schemas.microsoft.com/office/drawing/2014/main" id="{AE36CD81-1AB9-4EC8-827F-B0553485D9DF}"/>
              </a:ext>
            </a:extLst>
          </p:cNvPr>
          <p:cNvSpPr>
            <a:spLocks/>
          </p:cNvSpPr>
          <p:nvPr/>
        </p:nvSpPr>
        <p:spPr bwMode="auto">
          <a:xfrm>
            <a:off x="6053138" y="5610225"/>
            <a:ext cx="765175" cy="471488"/>
          </a:xfrm>
          <a:custGeom>
            <a:avLst/>
            <a:gdLst>
              <a:gd name="T0" fmla="*/ 0 w 672"/>
              <a:gd name="T1" fmla="*/ 2147483646 h 432"/>
              <a:gd name="T2" fmla="*/ 2147483646 w 672"/>
              <a:gd name="T3" fmla="*/ 0 h 432"/>
              <a:gd name="T4" fmla="*/ 2147483646 w 672"/>
              <a:gd name="T5" fmla="*/ 2147483646 h 432"/>
              <a:gd name="T6" fmla="*/ 2147483646 w 672"/>
              <a:gd name="T7" fmla="*/ 2147483646 h 432"/>
              <a:gd name="T8" fmla="*/ 2147483646 w 672"/>
              <a:gd name="T9" fmla="*/ 2147483646 h 432"/>
              <a:gd name="T10" fmla="*/ 2147483646 w 672"/>
              <a:gd name="T11" fmla="*/ 2147483646 h 432"/>
              <a:gd name="T12" fmla="*/ 2147483646 w 672"/>
              <a:gd name="T13" fmla="*/ 2147483646 h 432"/>
              <a:gd name="T14" fmla="*/ 2147483646 w 672"/>
              <a:gd name="T15" fmla="*/ 2147483646 h 432"/>
              <a:gd name="T16" fmla="*/ 2147483646 w 672"/>
              <a:gd name="T17" fmla="*/ 2147483646 h 432"/>
              <a:gd name="T18" fmla="*/ 2147483646 w 672"/>
              <a:gd name="T19" fmla="*/ 2147483646 h 432"/>
              <a:gd name="T20" fmla="*/ 0 w 672"/>
              <a:gd name="T21" fmla="*/ 2147483646 h 4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72"/>
              <a:gd name="T34" fmla="*/ 0 h 432"/>
              <a:gd name="T35" fmla="*/ 672 w 672"/>
              <a:gd name="T36" fmla="*/ 432 h 4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72" h="432">
                <a:moveTo>
                  <a:pt x="0" y="48"/>
                </a:moveTo>
                <a:lnTo>
                  <a:pt x="336" y="0"/>
                </a:lnTo>
                <a:cubicBezTo>
                  <a:pt x="362" y="3"/>
                  <a:pt x="380" y="4"/>
                  <a:pt x="404" y="12"/>
                </a:cubicBezTo>
                <a:cubicBezTo>
                  <a:pt x="419" y="27"/>
                  <a:pt x="430" y="35"/>
                  <a:pt x="440" y="52"/>
                </a:cubicBezTo>
                <a:cubicBezTo>
                  <a:pt x="450" y="68"/>
                  <a:pt x="456" y="89"/>
                  <a:pt x="468" y="104"/>
                </a:cubicBezTo>
                <a:cubicBezTo>
                  <a:pt x="491" y="132"/>
                  <a:pt x="521" y="146"/>
                  <a:pt x="548" y="168"/>
                </a:cubicBezTo>
                <a:cubicBezTo>
                  <a:pt x="583" y="196"/>
                  <a:pt x="601" y="218"/>
                  <a:pt x="640" y="244"/>
                </a:cubicBezTo>
                <a:cubicBezTo>
                  <a:pt x="655" y="267"/>
                  <a:pt x="663" y="289"/>
                  <a:pt x="668" y="316"/>
                </a:cubicBezTo>
                <a:cubicBezTo>
                  <a:pt x="669" y="353"/>
                  <a:pt x="672" y="428"/>
                  <a:pt x="672" y="428"/>
                </a:cubicBezTo>
                <a:lnTo>
                  <a:pt x="48" y="432"/>
                </a:lnTo>
                <a:lnTo>
                  <a:pt x="0" y="4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1" name="Text Box 1055">
            <a:extLst>
              <a:ext uri="{FF2B5EF4-FFF2-40B4-BE49-F238E27FC236}">
                <a16:creationId xmlns:a16="http://schemas.microsoft.com/office/drawing/2014/main" id="{003899BB-242D-4966-B465-8524C8886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013" y="41481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57</a:t>
            </a:r>
          </a:p>
        </p:txBody>
      </p:sp>
      <p:sp>
        <p:nvSpPr>
          <p:cNvPr id="51232" name="Text Box 1056">
            <a:extLst>
              <a:ext uri="{FF2B5EF4-FFF2-40B4-BE49-F238E27FC236}">
                <a16:creationId xmlns:a16="http://schemas.microsoft.com/office/drawing/2014/main" id="{853A04D7-0550-43BD-9D9E-6A3223374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5613" y="34734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51</a:t>
            </a:r>
          </a:p>
        </p:txBody>
      </p:sp>
      <p:sp>
        <p:nvSpPr>
          <p:cNvPr id="51233" name="Text Box 1057">
            <a:extLst>
              <a:ext uri="{FF2B5EF4-FFF2-40B4-BE49-F238E27FC236}">
                <a16:creationId xmlns:a16="http://schemas.microsoft.com/office/drawing/2014/main" id="{09CB21F8-3BEB-45C3-A20C-06ED0EBD8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4258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52</a:t>
            </a:r>
          </a:p>
        </p:txBody>
      </p:sp>
      <p:sp>
        <p:nvSpPr>
          <p:cNvPr id="51234" name="Text Box 1058">
            <a:extLst>
              <a:ext uri="{FF2B5EF4-FFF2-40B4-BE49-F238E27FC236}">
                <a16:creationId xmlns:a16="http://schemas.microsoft.com/office/drawing/2014/main" id="{2E11F828-3CA3-4779-B28E-9B93C526C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638" y="41354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49</a:t>
            </a:r>
          </a:p>
        </p:txBody>
      </p:sp>
      <p:sp>
        <p:nvSpPr>
          <p:cNvPr id="51235" name="Text Box 1059">
            <a:extLst>
              <a:ext uri="{FF2B5EF4-FFF2-40B4-BE49-F238E27FC236}">
                <a16:creationId xmlns:a16="http://schemas.microsoft.com/office/drawing/2014/main" id="{73F7A0F8-F6D7-4C0D-AD6E-4A5001783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0413" y="4224338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37</a:t>
            </a:r>
          </a:p>
        </p:txBody>
      </p:sp>
      <p:sp>
        <p:nvSpPr>
          <p:cNvPr id="51236" name="Text Box 1060">
            <a:extLst>
              <a:ext uri="{FF2B5EF4-FFF2-40B4-BE49-F238E27FC236}">
                <a16:creationId xmlns:a16="http://schemas.microsoft.com/office/drawing/2014/main" id="{4506187D-7213-4564-ADA9-60EFF1125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038" y="42116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35</a:t>
            </a:r>
          </a:p>
        </p:txBody>
      </p:sp>
      <p:sp>
        <p:nvSpPr>
          <p:cNvPr id="51237" name="Text Box 1061">
            <a:extLst>
              <a:ext uri="{FF2B5EF4-FFF2-40B4-BE49-F238E27FC236}">
                <a16:creationId xmlns:a16="http://schemas.microsoft.com/office/drawing/2014/main" id="{42938DDA-6228-4A68-A8F6-49D12F51F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213" y="34290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68</a:t>
            </a:r>
          </a:p>
        </p:txBody>
      </p:sp>
      <p:sp>
        <p:nvSpPr>
          <p:cNvPr id="51238" name="Text Box 1062">
            <a:extLst>
              <a:ext uri="{FF2B5EF4-FFF2-40B4-BE49-F238E27FC236}">
                <a16:creationId xmlns:a16="http://schemas.microsoft.com/office/drawing/2014/main" id="{BF46EE45-B8A3-4B22-9A5D-8A4066071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863" y="42783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60</a:t>
            </a:r>
          </a:p>
        </p:txBody>
      </p:sp>
      <p:sp>
        <p:nvSpPr>
          <p:cNvPr id="51239" name="Text Box 1063">
            <a:extLst>
              <a:ext uri="{FF2B5EF4-FFF2-40B4-BE49-F238E27FC236}">
                <a16:creationId xmlns:a16="http://schemas.microsoft.com/office/drawing/2014/main" id="{4812E039-1CEF-47E5-BA7D-089E44751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49514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84</a:t>
            </a:r>
          </a:p>
        </p:txBody>
      </p:sp>
      <p:sp>
        <p:nvSpPr>
          <p:cNvPr id="51240" name="Text Box 1064">
            <a:extLst>
              <a:ext uri="{FF2B5EF4-FFF2-40B4-BE49-F238E27FC236}">
                <a16:creationId xmlns:a16="http://schemas.microsoft.com/office/drawing/2014/main" id="{034E05CA-358C-4537-92FA-63080C6D2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613" y="49530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63</a:t>
            </a:r>
          </a:p>
        </p:txBody>
      </p:sp>
      <p:sp>
        <p:nvSpPr>
          <p:cNvPr id="51241" name="Freeform 1065">
            <a:extLst>
              <a:ext uri="{FF2B5EF4-FFF2-40B4-BE49-F238E27FC236}">
                <a16:creationId xmlns:a16="http://schemas.microsoft.com/office/drawing/2014/main" id="{1480C85F-2571-4281-8CC1-D52D9E3780ED}"/>
              </a:ext>
            </a:extLst>
          </p:cNvPr>
          <p:cNvSpPr>
            <a:spLocks/>
          </p:cNvSpPr>
          <p:nvPr/>
        </p:nvSpPr>
        <p:spPr bwMode="auto">
          <a:xfrm>
            <a:off x="4648200" y="2819400"/>
            <a:ext cx="744538" cy="457200"/>
          </a:xfrm>
          <a:custGeom>
            <a:avLst/>
            <a:gdLst>
              <a:gd name="T0" fmla="*/ 2147483646 w 469"/>
              <a:gd name="T1" fmla="*/ 2147483646 h 288"/>
              <a:gd name="T2" fmla="*/ 2147483646 w 469"/>
              <a:gd name="T3" fmla="*/ 2147483646 h 288"/>
              <a:gd name="T4" fmla="*/ 2147483646 w 469"/>
              <a:gd name="T5" fmla="*/ 0 h 288"/>
              <a:gd name="T6" fmla="*/ 0 w 469"/>
              <a:gd name="T7" fmla="*/ 2147483646 h 288"/>
              <a:gd name="T8" fmla="*/ 2147483646 w 469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9"/>
              <a:gd name="T16" fmla="*/ 0 h 288"/>
              <a:gd name="T17" fmla="*/ 469 w 469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9" h="288">
                <a:moveTo>
                  <a:pt x="469" y="268"/>
                </a:moveTo>
                <a:cubicBezTo>
                  <a:pt x="454" y="205"/>
                  <a:pt x="469" y="130"/>
                  <a:pt x="469" y="65"/>
                </a:cubicBezTo>
                <a:lnTo>
                  <a:pt x="48" y="0"/>
                </a:lnTo>
                <a:lnTo>
                  <a:pt x="0" y="288"/>
                </a:lnTo>
                <a:lnTo>
                  <a:pt x="469" y="26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2" name="Freeform 1066">
            <a:extLst>
              <a:ext uri="{FF2B5EF4-FFF2-40B4-BE49-F238E27FC236}">
                <a16:creationId xmlns:a16="http://schemas.microsoft.com/office/drawing/2014/main" id="{8FD9E17C-7649-49AA-9ABD-C25C3FADE064}"/>
              </a:ext>
            </a:extLst>
          </p:cNvPr>
          <p:cNvSpPr>
            <a:spLocks/>
          </p:cNvSpPr>
          <p:nvPr/>
        </p:nvSpPr>
        <p:spPr bwMode="auto">
          <a:xfrm>
            <a:off x="4114800" y="2819400"/>
            <a:ext cx="609600" cy="457200"/>
          </a:xfrm>
          <a:custGeom>
            <a:avLst/>
            <a:gdLst>
              <a:gd name="T0" fmla="*/ 2147483646 w 384"/>
              <a:gd name="T1" fmla="*/ 2147483646 h 288"/>
              <a:gd name="T2" fmla="*/ 2147483646 w 384"/>
              <a:gd name="T3" fmla="*/ 0 h 288"/>
              <a:gd name="T4" fmla="*/ 0 w 384"/>
              <a:gd name="T5" fmla="*/ 2147483646 h 288"/>
              <a:gd name="T6" fmla="*/ 0 w 384"/>
              <a:gd name="T7" fmla="*/ 2147483646 h 288"/>
              <a:gd name="T8" fmla="*/ 2147483646 w 384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4"/>
              <a:gd name="T16" fmla="*/ 0 h 288"/>
              <a:gd name="T17" fmla="*/ 384 w 38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4" h="288">
                <a:moveTo>
                  <a:pt x="336" y="288"/>
                </a:moveTo>
                <a:lnTo>
                  <a:pt x="384" y="0"/>
                </a:lnTo>
                <a:lnTo>
                  <a:pt x="0" y="48"/>
                </a:lnTo>
                <a:lnTo>
                  <a:pt x="0" y="288"/>
                </a:lnTo>
                <a:lnTo>
                  <a:pt x="336" y="28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3" name="Text Box 1067">
            <a:extLst>
              <a:ext uri="{FF2B5EF4-FFF2-40B4-BE49-F238E27FC236}">
                <a16:creationId xmlns:a16="http://schemas.microsoft.com/office/drawing/2014/main" id="{2A621061-E39E-4D1B-A6FE-AA92B5818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210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74</a:t>
            </a:r>
          </a:p>
        </p:txBody>
      </p:sp>
      <p:sp>
        <p:nvSpPr>
          <p:cNvPr id="51244" name="Text Box 1068">
            <a:extLst>
              <a:ext uri="{FF2B5EF4-FFF2-40B4-BE49-F238E27FC236}">
                <a16:creationId xmlns:a16="http://schemas.microsoft.com/office/drawing/2014/main" id="{4CBC0489-5BD2-4F09-B2DC-D2345CC1A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0113" y="293528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69</a:t>
            </a:r>
          </a:p>
        </p:txBody>
      </p:sp>
      <p:sp>
        <p:nvSpPr>
          <p:cNvPr id="51245" name="Freeform 1069">
            <a:extLst>
              <a:ext uri="{FF2B5EF4-FFF2-40B4-BE49-F238E27FC236}">
                <a16:creationId xmlns:a16="http://schemas.microsoft.com/office/drawing/2014/main" id="{129121F0-F956-495A-BE6D-0295F79A1DCF}"/>
              </a:ext>
            </a:extLst>
          </p:cNvPr>
          <p:cNvSpPr>
            <a:spLocks/>
          </p:cNvSpPr>
          <p:nvPr/>
        </p:nvSpPr>
        <p:spPr bwMode="auto">
          <a:xfrm>
            <a:off x="4038600" y="2286000"/>
            <a:ext cx="685800" cy="609600"/>
          </a:xfrm>
          <a:custGeom>
            <a:avLst/>
            <a:gdLst>
              <a:gd name="T0" fmla="*/ 2147483646 w 432"/>
              <a:gd name="T1" fmla="*/ 2147483646 h 384"/>
              <a:gd name="T2" fmla="*/ 2147483646 w 432"/>
              <a:gd name="T3" fmla="*/ 0 h 384"/>
              <a:gd name="T4" fmla="*/ 0 w 432"/>
              <a:gd name="T5" fmla="*/ 2147483646 h 384"/>
              <a:gd name="T6" fmla="*/ 2147483646 w 432"/>
              <a:gd name="T7" fmla="*/ 2147483646 h 384"/>
              <a:gd name="T8" fmla="*/ 2147483646 w 432"/>
              <a:gd name="T9" fmla="*/ 2147483646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384"/>
              <a:gd name="T17" fmla="*/ 432 w 432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384">
                <a:moveTo>
                  <a:pt x="432" y="336"/>
                </a:moveTo>
                <a:lnTo>
                  <a:pt x="48" y="0"/>
                </a:lnTo>
                <a:lnTo>
                  <a:pt x="0" y="48"/>
                </a:lnTo>
                <a:lnTo>
                  <a:pt x="48" y="384"/>
                </a:lnTo>
                <a:lnTo>
                  <a:pt x="432" y="33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6" name="Freeform 1070">
            <a:extLst>
              <a:ext uri="{FF2B5EF4-FFF2-40B4-BE49-F238E27FC236}">
                <a16:creationId xmlns:a16="http://schemas.microsoft.com/office/drawing/2014/main" id="{F589AB90-EF7B-470F-9EB5-F63785590E35}"/>
              </a:ext>
            </a:extLst>
          </p:cNvPr>
          <p:cNvSpPr>
            <a:spLocks/>
          </p:cNvSpPr>
          <p:nvPr/>
        </p:nvSpPr>
        <p:spPr bwMode="auto">
          <a:xfrm>
            <a:off x="3657600" y="1219200"/>
            <a:ext cx="1219200" cy="1600200"/>
          </a:xfrm>
          <a:custGeom>
            <a:avLst/>
            <a:gdLst>
              <a:gd name="T0" fmla="*/ 2147483647 w 768"/>
              <a:gd name="T1" fmla="*/ 2147483647 h 1008"/>
              <a:gd name="T2" fmla="*/ 2147483647 w 768"/>
              <a:gd name="T3" fmla="*/ 2147483647 h 1008"/>
              <a:gd name="T4" fmla="*/ 0 w 768"/>
              <a:gd name="T5" fmla="*/ 2147483647 h 1008"/>
              <a:gd name="T6" fmla="*/ 2147483647 w 768"/>
              <a:gd name="T7" fmla="*/ 0 h 1008"/>
              <a:gd name="T8" fmla="*/ 2147483647 w 768"/>
              <a:gd name="T9" fmla="*/ 2147483647 h 1008"/>
              <a:gd name="T10" fmla="*/ 2147483647 w 768"/>
              <a:gd name="T11" fmla="*/ 2147483647 h 10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8"/>
              <a:gd name="T19" fmla="*/ 0 h 1008"/>
              <a:gd name="T20" fmla="*/ 768 w 768"/>
              <a:gd name="T21" fmla="*/ 1008 h 10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8" h="1008">
                <a:moveTo>
                  <a:pt x="672" y="1008"/>
                </a:moveTo>
                <a:lnTo>
                  <a:pt x="288" y="672"/>
                </a:lnTo>
                <a:lnTo>
                  <a:pt x="0" y="144"/>
                </a:lnTo>
                <a:lnTo>
                  <a:pt x="240" y="0"/>
                </a:lnTo>
                <a:lnTo>
                  <a:pt x="768" y="672"/>
                </a:lnTo>
                <a:lnTo>
                  <a:pt x="672" y="100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51247" name="Freeform 1071">
            <a:extLst>
              <a:ext uri="{FF2B5EF4-FFF2-40B4-BE49-F238E27FC236}">
                <a16:creationId xmlns:a16="http://schemas.microsoft.com/office/drawing/2014/main" id="{23E7F347-A81C-431E-ABA0-6448E8520992}"/>
              </a:ext>
            </a:extLst>
          </p:cNvPr>
          <p:cNvSpPr>
            <a:spLocks/>
          </p:cNvSpPr>
          <p:nvPr/>
        </p:nvSpPr>
        <p:spPr bwMode="auto">
          <a:xfrm>
            <a:off x="3276600" y="2057400"/>
            <a:ext cx="838200" cy="685800"/>
          </a:xfrm>
          <a:custGeom>
            <a:avLst/>
            <a:gdLst>
              <a:gd name="T0" fmla="*/ 2147483646 w 528"/>
              <a:gd name="T1" fmla="*/ 2147483646 h 432"/>
              <a:gd name="T2" fmla="*/ 0 w 528"/>
              <a:gd name="T3" fmla="*/ 2147483646 h 432"/>
              <a:gd name="T4" fmla="*/ 0 w 528"/>
              <a:gd name="T5" fmla="*/ 0 h 432"/>
              <a:gd name="T6" fmla="*/ 2147483646 w 528"/>
              <a:gd name="T7" fmla="*/ 2147483646 h 432"/>
              <a:gd name="T8" fmla="*/ 2147483646 w 528"/>
              <a:gd name="T9" fmla="*/ 2147483646 h 432"/>
              <a:gd name="T10" fmla="*/ 2147483646 w 528"/>
              <a:gd name="T11" fmla="*/ 2147483646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"/>
              <a:gd name="T19" fmla="*/ 0 h 432"/>
              <a:gd name="T20" fmla="*/ 528 w 528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" h="432">
                <a:moveTo>
                  <a:pt x="528" y="432"/>
                </a:moveTo>
                <a:lnTo>
                  <a:pt x="0" y="336"/>
                </a:lnTo>
                <a:lnTo>
                  <a:pt x="0" y="0"/>
                </a:lnTo>
                <a:lnTo>
                  <a:pt x="144" y="144"/>
                </a:lnTo>
                <a:lnTo>
                  <a:pt x="480" y="192"/>
                </a:lnTo>
                <a:lnTo>
                  <a:pt x="528" y="43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8" name="Freeform 1072">
            <a:extLst>
              <a:ext uri="{FF2B5EF4-FFF2-40B4-BE49-F238E27FC236}">
                <a16:creationId xmlns:a16="http://schemas.microsoft.com/office/drawing/2014/main" id="{DDACD0A5-871B-4534-8A5E-3E304F14CDFD}"/>
              </a:ext>
            </a:extLst>
          </p:cNvPr>
          <p:cNvSpPr>
            <a:spLocks/>
          </p:cNvSpPr>
          <p:nvPr/>
        </p:nvSpPr>
        <p:spPr bwMode="auto">
          <a:xfrm>
            <a:off x="3733800" y="2667000"/>
            <a:ext cx="381000" cy="609600"/>
          </a:xfrm>
          <a:custGeom>
            <a:avLst/>
            <a:gdLst>
              <a:gd name="T0" fmla="*/ 2147483646 w 240"/>
              <a:gd name="T1" fmla="*/ 2147483646 h 384"/>
              <a:gd name="T2" fmla="*/ 2147483646 w 240"/>
              <a:gd name="T3" fmla="*/ 2147483646 h 384"/>
              <a:gd name="T4" fmla="*/ 2147483646 w 240"/>
              <a:gd name="T5" fmla="*/ 2147483646 h 384"/>
              <a:gd name="T6" fmla="*/ 0 w 240"/>
              <a:gd name="T7" fmla="*/ 0 h 384"/>
              <a:gd name="T8" fmla="*/ 0 w 240"/>
              <a:gd name="T9" fmla="*/ 2147483646 h 384"/>
              <a:gd name="T10" fmla="*/ 2147483646 w 240"/>
              <a:gd name="T11" fmla="*/ 2147483646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384"/>
              <a:gd name="T20" fmla="*/ 240 w 240"/>
              <a:gd name="T21" fmla="*/ 384 h 3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384">
                <a:moveTo>
                  <a:pt x="240" y="384"/>
                </a:moveTo>
                <a:lnTo>
                  <a:pt x="240" y="144"/>
                </a:lnTo>
                <a:lnTo>
                  <a:pt x="240" y="48"/>
                </a:lnTo>
                <a:lnTo>
                  <a:pt x="0" y="0"/>
                </a:lnTo>
                <a:lnTo>
                  <a:pt x="0" y="384"/>
                </a:lnTo>
                <a:lnTo>
                  <a:pt x="240" y="38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9" name="Freeform 1073">
            <a:extLst>
              <a:ext uri="{FF2B5EF4-FFF2-40B4-BE49-F238E27FC236}">
                <a16:creationId xmlns:a16="http://schemas.microsoft.com/office/drawing/2014/main" id="{A47416C6-8968-463C-BC1E-C4A76BE1E8DF}"/>
              </a:ext>
            </a:extLst>
          </p:cNvPr>
          <p:cNvSpPr>
            <a:spLocks/>
          </p:cNvSpPr>
          <p:nvPr/>
        </p:nvSpPr>
        <p:spPr bwMode="auto">
          <a:xfrm rot="84623">
            <a:off x="3276600" y="2590800"/>
            <a:ext cx="457200" cy="685800"/>
          </a:xfrm>
          <a:custGeom>
            <a:avLst/>
            <a:gdLst>
              <a:gd name="T0" fmla="*/ 2147483646 w 288"/>
              <a:gd name="T1" fmla="*/ 2147483646 h 432"/>
              <a:gd name="T2" fmla="*/ 0 w 288"/>
              <a:gd name="T3" fmla="*/ 2147483646 h 432"/>
              <a:gd name="T4" fmla="*/ 0 w 288"/>
              <a:gd name="T5" fmla="*/ 0 h 432"/>
              <a:gd name="T6" fmla="*/ 2147483646 w 288"/>
              <a:gd name="T7" fmla="*/ 2147483646 h 432"/>
              <a:gd name="T8" fmla="*/ 2147483646 w 288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432"/>
              <a:gd name="T17" fmla="*/ 288 w 288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432">
                <a:moveTo>
                  <a:pt x="288" y="432"/>
                </a:moveTo>
                <a:lnTo>
                  <a:pt x="0" y="432"/>
                </a:lnTo>
                <a:lnTo>
                  <a:pt x="0" y="0"/>
                </a:lnTo>
                <a:lnTo>
                  <a:pt x="288" y="48"/>
                </a:lnTo>
                <a:lnTo>
                  <a:pt x="288" y="43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0" name="Freeform 1074">
            <a:extLst>
              <a:ext uri="{FF2B5EF4-FFF2-40B4-BE49-F238E27FC236}">
                <a16:creationId xmlns:a16="http://schemas.microsoft.com/office/drawing/2014/main" id="{DEEA8F65-0B40-4DF0-9D81-58EB5DABE696}"/>
              </a:ext>
            </a:extLst>
          </p:cNvPr>
          <p:cNvSpPr>
            <a:spLocks/>
          </p:cNvSpPr>
          <p:nvPr/>
        </p:nvSpPr>
        <p:spPr bwMode="auto">
          <a:xfrm>
            <a:off x="4724400" y="2286000"/>
            <a:ext cx="685800" cy="685800"/>
          </a:xfrm>
          <a:custGeom>
            <a:avLst/>
            <a:gdLst>
              <a:gd name="T0" fmla="*/ 2147483646 w 432"/>
              <a:gd name="T1" fmla="*/ 2147483646 h 432"/>
              <a:gd name="T2" fmla="*/ 2147483646 w 432"/>
              <a:gd name="T3" fmla="*/ 0 h 432"/>
              <a:gd name="T4" fmla="*/ 2147483646 w 432"/>
              <a:gd name="T5" fmla="*/ 0 h 432"/>
              <a:gd name="T6" fmla="*/ 0 w 432"/>
              <a:gd name="T7" fmla="*/ 2147483646 h 432"/>
              <a:gd name="T8" fmla="*/ 2147483646 w 432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432"/>
              <a:gd name="T17" fmla="*/ 432 w 432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432">
                <a:moveTo>
                  <a:pt x="432" y="432"/>
                </a:moveTo>
                <a:lnTo>
                  <a:pt x="432" y="0"/>
                </a:lnTo>
                <a:lnTo>
                  <a:pt x="96" y="0"/>
                </a:lnTo>
                <a:lnTo>
                  <a:pt x="0" y="336"/>
                </a:lnTo>
                <a:lnTo>
                  <a:pt x="432" y="43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51" name="Picture 1075" descr="C:\AGVISE Logo\Agvise-logo2000.jpg">
            <a:extLst>
              <a:ext uri="{FF2B5EF4-FFF2-40B4-BE49-F238E27FC236}">
                <a16:creationId xmlns:a16="http://schemas.microsoft.com/office/drawing/2014/main" id="{2D3A91F9-18C0-4052-89B0-405EA2739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71738"/>
            <a:ext cx="233045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2" name="Text Box 1076">
            <a:extLst>
              <a:ext uri="{FF2B5EF4-FFF2-40B4-BE49-F238E27FC236}">
                <a16:creationId xmlns:a16="http://schemas.microsoft.com/office/drawing/2014/main" id="{D6520486-5038-4784-9AFC-791415F9C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0200"/>
            <a:ext cx="8791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>
                <a:latin typeface="Arial" panose="020B0604020202020204" pitchFamily="34" charset="0"/>
              </a:rPr>
              <a:t>Average Soil Nitrate following Corn in 2015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1253" name="Text Box 1077">
            <a:extLst>
              <a:ext uri="{FF2B5EF4-FFF2-40B4-BE49-F238E27FC236}">
                <a16:creationId xmlns:a16="http://schemas.microsoft.com/office/drawing/2014/main" id="{698F97E3-E71D-4768-B16F-E25F69C95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371600"/>
            <a:ext cx="2363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Fall 2015 samples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1254" name="Text Box 1078">
            <a:extLst>
              <a:ext uri="{FF2B5EF4-FFF2-40B4-BE49-F238E27FC236}">
                <a16:creationId xmlns:a16="http://schemas.microsoft.com/office/drawing/2014/main" id="{96A0534B-42E5-4B5E-B644-15D8CA5B1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828800"/>
            <a:ext cx="2579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(lb/a 0-24” samples)</a:t>
            </a:r>
          </a:p>
        </p:txBody>
      </p:sp>
      <p:sp>
        <p:nvSpPr>
          <p:cNvPr id="51255" name="Text Box 1079">
            <a:extLst>
              <a:ext uri="{FF2B5EF4-FFF2-40B4-BE49-F238E27FC236}">
                <a16:creationId xmlns:a16="http://schemas.microsoft.com/office/drawing/2014/main" id="{2A2327EE-B0E5-4C49-854D-F7A948E9C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5240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MB</a:t>
            </a:r>
          </a:p>
        </p:txBody>
      </p:sp>
      <p:sp>
        <p:nvSpPr>
          <p:cNvPr id="51256" name="Text Box 1080">
            <a:extLst>
              <a:ext uri="{FF2B5EF4-FFF2-40B4-BE49-F238E27FC236}">
                <a16:creationId xmlns:a16="http://schemas.microsoft.com/office/drawing/2014/main" id="{DD19F7C1-30E8-4383-894F-D88DC0F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657600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ND</a:t>
            </a:r>
          </a:p>
        </p:txBody>
      </p:sp>
      <p:sp>
        <p:nvSpPr>
          <p:cNvPr id="51257" name="Text Box 1081">
            <a:extLst>
              <a:ext uri="{FF2B5EF4-FFF2-40B4-BE49-F238E27FC236}">
                <a16:creationId xmlns:a16="http://schemas.microsoft.com/office/drawing/2014/main" id="{1BE7F9BD-8EE1-4383-98D3-C1B4B122D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51816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SD</a:t>
            </a:r>
          </a:p>
        </p:txBody>
      </p:sp>
      <p:sp>
        <p:nvSpPr>
          <p:cNvPr id="51258" name="Text Box 1082">
            <a:extLst>
              <a:ext uri="{FF2B5EF4-FFF2-40B4-BE49-F238E27FC236}">
                <a16:creationId xmlns:a16="http://schemas.microsoft.com/office/drawing/2014/main" id="{C52077D5-C173-471F-A07D-4A95F2B7E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650" y="49530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MN</a:t>
            </a:r>
          </a:p>
        </p:txBody>
      </p:sp>
      <p:sp>
        <p:nvSpPr>
          <p:cNvPr id="51259" name="Text Box 1084">
            <a:extLst>
              <a:ext uri="{FF2B5EF4-FFF2-40B4-BE49-F238E27FC236}">
                <a16:creationId xmlns:a16="http://schemas.microsoft.com/office/drawing/2014/main" id="{939CC48A-F1E8-48CC-A231-9BA0CB527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6663" y="51054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68</a:t>
            </a:r>
          </a:p>
        </p:txBody>
      </p:sp>
      <p:sp>
        <p:nvSpPr>
          <p:cNvPr id="51260" name="Text Box 1086">
            <a:extLst>
              <a:ext uri="{FF2B5EF4-FFF2-40B4-BE49-F238E27FC236}">
                <a16:creationId xmlns:a16="http://schemas.microsoft.com/office/drawing/2014/main" id="{E7618333-2FC1-410B-AD70-EDC04C0F3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8613" y="47244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68</a:t>
            </a:r>
          </a:p>
        </p:txBody>
      </p:sp>
      <p:sp>
        <p:nvSpPr>
          <p:cNvPr id="51261" name="Text Box 1087">
            <a:extLst>
              <a:ext uri="{FF2B5EF4-FFF2-40B4-BE49-F238E27FC236}">
                <a16:creationId xmlns:a16="http://schemas.microsoft.com/office/drawing/2014/main" id="{73D21784-72AF-4E2F-8653-6F2078592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013" y="57150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78</a:t>
            </a:r>
          </a:p>
        </p:txBody>
      </p:sp>
      <p:sp>
        <p:nvSpPr>
          <p:cNvPr id="51262" name="Text Box 1088">
            <a:extLst>
              <a:ext uri="{FF2B5EF4-FFF2-40B4-BE49-F238E27FC236}">
                <a16:creationId xmlns:a16="http://schemas.microsoft.com/office/drawing/2014/main" id="{565806B8-7F92-42CD-90B6-F5446EF13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063" y="25146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51263" name="Text Box 1089">
            <a:extLst>
              <a:ext uri="{FF2B5EF4-FFF2-40B4-BE49-F238E27FC236}">
                <a16:creationId xmlns:a16="http://schemas.microsoft.com/office/drawing/2014/main" id="{B17E6D70-7FB1-4E66-A747-BA76BF2BB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063" y="351948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49</a:t>
            </a:r>
          </a:p>
        </p:txBody>
      </p:sp>
      <p:sp>
        <p:nvSpPr>
          <p:cNvPr id="51264" name="Text Box 1090">
            <a:extLst>
              <a:ext uri="{FF2B5EF4-FFF2-40B4-BE49-F238E27FC236}">
                <a16:creationId xmlns:a16="http://schemas.microsoft.com/office/drawing/2014/main" id="{1B7A0AC9-8F6F-48E0-AF65-BBC799D41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13" y="565308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81</a:t>
            </a:r>
          </a:p>
        </p:txBody>
      </p:sp>
      <p:sp>
        <p:nvSpPr>
          <p:cNvPr id="51265" name="Text Box 1090">
            <a:extLst>
              <a:ext uri="{FF2B5EF4-FFF2-40B4-BE49-F238E27FC236}">
                <a16:creationId xmlns:a16="http://schemas.microsoft.com/office/drawing/2014/main" id="{4841553C-FEDE-4DC7-945C-E9C97DFF4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7150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33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FB6F2596-9C9C-4324-A789-7521D3660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1135063"/>
            <a:ext cx="8661400" cy="857250"/>
          </a:xfrm>
        </p:spPr>
        <p:txBody>
          <a:bodyPr/>
          <a:lstStyle/>
          <a:p>
            <a:r>
              <a:rPr lang="en-US" altLang="en-US" b="1" i="1">
                <a:latin typeface="Arial" panose="020B0604020202020204" pitchFamily="34" charset="0"/>
                <a:cs typeface="Arial" panose="020B0604020202020204" pitchFamily="34" charset="0"/>
              </a:rPr>
              <a:t>Average Soil Nitrate Following “Corn”</a:t>
            </a:r>
            <a:br>
              <a:rPr lang="en-US" altLang="en-US" b="1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>
                <a:latin typeface="Arial" panose="020B0604020202020204" pitchFamily="34" charset="0"/>
                <a:cs typeface="Arial" panose="020B0604020202020204" pitchFamily="34" charset="0"/>
              </a:rPr>
              <a:t>1997 – 2015 (Northwood Laboratory)</a:t>
            </a:r>
          </a:p>
        </p:txBody>
      </p:sp>
      <p:graphicFrame>
        <p:nvGraphicFramePr>
          <p:cNvPr id="52227" name="Content Placeholder 10">
            <a:extLst>
              <a:ext uri="{FF2B5EF4-FFF2-40B4-BE49-F238E27FC236}">
                <a16:creationId xmlns:a16="http://schemas.microsoft.com/office/drawing/2014/main" id="{9C7EC883-4D7D-4526-8ACA-D1EE39D84D9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1013" y="2147888"/>
          <a:ext cx="8158162" cy="365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096120" imgH="3628913" progId="Excel.Chart.8">
                  <p:embed/>
                </p:oleObj>
              </mc:Choice>
              <mc:Fallback>
                <p:oleObj name="Chart" r:id="rId2" imgW="8096120" imgH="3628913" progId="Excel.Chart.8">
                  <p:embed/>
                  <p:pic>
                    <p:nvPicPr>
                      <p:cNvPr id="0" name="Content Placeholder 1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2147888"/>
                        <a:ext cx="8158162" cy="365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8" name="TextBox 3">
            <a:extLst>
              <a:ext uri="{FF2B5EF4-FFF2-40B4-BE49-F238E27FC236}">
                <a16:creationId xmlns:a16="http://schemas.microsoft.com/office/drawing/2014/main" id="{6C80395F-16D7-49E6-983D-7E98FC474F8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0975" y="3813176"/>
            <a:ext cx="1952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>
                <a:solidFill>
                  <a:srgbClr val="000000"/>
                </a:solidFill>
                <a:cs typeface="Arial" panose="020B0604020202020204" pitchFamily="34" charset="0"/>
              </a:rPr>
              <a:t>Nitrate-N (0-24” lb/a)</a:t>
            </a:r>
          </a:p>
        </p:txBody>
      </p:sp>
      <p:pic>
        <p:nvPicPr>
          <p:cNvPr id="52229" name="Picture 4">
            <a:extLst>
              <a:ext uri="{FF2B5EF4-FFF2-40B4-BE49-F238E27FC236}">
                <a16:creationId xmlns:a16="http://schemas.microsoft.com/office/drawing/2014/main" id="{FD96A35D-C81E-4BA8-AE71-A2F1A7925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"/>
            <a:ext cx="22352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1024">
            <a:extLst>
              <a:ext uri="{FF2B5EF4-FFF2-40B4-BE49-F238E27FC236}">
                <a16:creationId xmlns:a16="http://schemas.microsoft.com/office/drawing/2014/main" id="{D478D717-E0E9-4EC7-8262-90344C4DC406}"/>
              </a:ext>
            </a:extLst>
          </p:cNvPr>
          <p:cNvGraphicFramePr>
            <a:graphicFrameLocks noChangeAspect="1"/>
          </p:cNvGraphicFramePr>
          <p:nvPr>
            <p:ph type="chart" idx="1"/>
          </p:nvPr>
        </p:nvGraphicFramePr>
        <p:xfrm>
          <a:off x="0" y="1676400"/>
          <a:ext cx="8991600" cy="476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772288" imgH="4114800" progId="MSGraph.Chart.8">
                  <p:embed followColorScheme="full"/>
                </p:oleObj>
              </mc:Choice>
              <mc:Fallback>
                <p:oleObj name="Chart" r:id="rId2" imgW="7772288" imgH="4114800" progId="MSGraph.Chart.8">
                  <p:embed followColorScheme="full"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6400"/>
                        <a:ext cx="8991600" cy="476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1" name="Rectangle 1027">
            <a:extLst>
              <a:ext uri="{FF2B5EF4-FFF2-40B4-BE49-F238E27FC236}">
                <a16:creationId xmlns:a16="http://schemas.microsoft.com/office/drawing/2014/main" id="{12027C82-DC93-4C3F-95ED-845D13261F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2400" y="228600"/>
            <a:ext cx="8534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3600" b="1" i="1">
                <a:solidFill>
                  <a:schemeClr val="tx1"/>
                </a:solidFill>
                <a:latin typeface="Arial" panose="020B0604020202020204" pitchFamily="34" charset="0"/>
              </a:rPr>
              <a:t>Soil Nitrate Variability Between Fields  Following “Corn” in 2015</a:t>
            </a:r>
          </a:p>
        </p:txBody>
      </p:sp>
      <p:pic>
        <p:nvPicPr>
          <p:cNvPr id="53252" name="Picture 3">
            <a:extLst>
              <a:ext uri="{FF2B5EF4-FFF2-40B4-BE49-F238E27FC236}">
                <a16:creationId xmlns:a16="http://schemas.microsoft.com/office/drawing/2014/main" id="{E298EDC5-8C36-4D2B-B08C-7150C1088D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27150"/>
            <a:ext cx="13970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reeform 2">
            <a:extLst>
              <a:ext uri="{FF2B5EF4-FFF2-40B4-BE49-F238E27FC236}">
                <a16:creationId xmlns:a16="http://schemas.microsoft.com/office/drawing/2014/main" id="{E0BFB2D0-637F-4060-BAD0-0CA38E9BD961}"/>
              </a:ext>
            </a:extLst>
          </p:cNvPr>
          <p:cNvSpPr>
            <a:spLocks/>
          </p:cNvSpPr>
          <p:nvPr/>
        </p:nvSpPr>
        <p:spPr bwMode="auto">
          <a:xfrm>
            <a:off x="4267200" y="3886200"/>
            <a:ext cx="685800" cy="990600"/>
          </a:xfrm>
          <a:custGeom>
            <a:avLst/>
            <a:gdLst>
              <a:gd name="T0" fmla="*/ 2147483646 w 432"/>
              <a:gd name="T1" fmla="*/ 2147483646 h 624"/>
              <a:gd name="T2" fmla="*/ 0 w 432"/>
              <a:gd name="T3" fmla="*/ 2147483646 h 624"/>
              <a:gd name="T4" fmla="*/ 2147483646 w 432"/>
              <a:gd name="T5" fmla="*/ 2147483646 h 624"/>
              <a:gd name="T6" fmla="*/ 2147483646 w 432"/>
              <a:gd name="T7" fmla="*/ 0 h 624"/>
              <a:gd name="T8" fmla="*/ 2147483646 w 432"/>
              <a:gd name="T9" fmla="*/ 2147483646 h 624"/>
              <a:gd name="T10" fmla="*/ 2147483646 w 432"/>
              <a:gd name="T11" fmla="*/ 2147483646 h 624"/>
              <a:gd name="T12" fmla="*/ 2147483646 w 432"/>
              <a:gd name="T13" fmla="*/ 2147483646 h 624"/>
              <a:gd name="T14" fmla="*/ 2147483646 w 432"/>
              <a:gd name="T15" fmla="*/ 2147483646 h 6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2"/>
              <a:gd name="T25" fmla="*/ 0 h 624"/>
              <a:gd name="T26" fmla="*/ 432 w 432"/>
              <a:gd name="T27" fmla="*/ 624 h 6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2" h="624">
                <a:moveTo>
                  <a:pt x="432" y="624"/>
                </a:moveTo>
                <a:lnTo>
                  <a:pt x="0" y="624"/>
                </a:lnTo>
                <a:lnTo>
                  <a:pt x="48" y="288"/>
                </a:lnTo>
                <a:lnTo>
                  <a:pt x="48" y="0"/>
                </a:lnTo>
                <a:lnTo>
                  <a:pt x="384" y="48"/>
                </a:lnTo>
                <a:lnTo>
                  <a:pt x="384" y="384"/>
                </a:lnTo>
                <a:lnTo>
                  <a:pt x="432" y="480"/>
                </a:lnTo>
                <a:lnTo>
                  <a:pt x="432" y="62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5" name="Freeform 3">
            <a:extLst>
              <a:ext uri="{FF2B5EF4-FFF2-40B4-BE49-F238E27FC236}">
                <a16:creationId xmlns:a16="http://schemas.microsoft.com/office/drawing/2014/main" id="{3210736B-1F09-4C07-AD44-B52376ED7781}"/>
              </a:ext>
            </a:extLst>
          </p:cNvPr>
          <p:cNvSpPr>
            <a:spLocks/>
          </p:cNvSpPr>
          <p:nvPr/>
        </p:nvSpPr>
        <p:spPr bwMode="auto">
          <a:xfrm>
            <a:off x="3276600" y="1447800"/>
            <a:ext cx="838200" cy="914400"/>
          </a:xfrm>
          <a:custGeom>
            <a:avLst/>
            <a:gdLst>
              <a:gd name="T0" fmla="*/ 2147483646 w 528"/>
              <a:gd name="T1" fmla="*/ 2147483646 h 576"/>
              <a:gd name="T2" fmla="*/ 2147483646 w 528"/>
              <a:gd name="T3" fmla="*/ 2147483646 h 576"/>
              <a:gd name="T4" fmla="*/ 2147483646 w 528"/>
              <a:gd name="T5" fmla="*/ 2147483646 h 576"/>
              <a:gd name="T6" fmla="*/ 0 w 528"/>
              <a:gd name="T7" fmla="*/ 2147483646 h 576"/>
              <a:gd name="T8" fmla="*/ 2147483646 w 528"/>
              <a:gd name="T9" fmla="*/ 2147483646 h 576"/>
              <a:gd name="T10" fmla="*/ 2147483646 w 528"/>
              <a:gd name="T11" fmla="*/ 0 h 576"/>
              <a:gd name="T12" fmla="*/ 2147483646 w 528"/>
              <a:gd name="T13" fmla="*/ 2147483646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576"/>
              <a:gd name="T23" fmla="*/ 528 w 528"/>
              <a:gd name="T24" fmla="*/ 576 h 5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576">
                <a:moveTo>
                  <a:pt x="528" y="528"/>
                </a:moveTo>
                <a:lnTo>
                  <a:pt x="480" y="576"/>
                </a:lnTo>
                <a:lnTo>
                  <a:pt x="144" y="528"/>
                </a:lnTo>
                <a:lnTo>
                  <a:pt x="0" y="384"/>
                </a:lnTo>
                <a:lnTo>
                  <a:pt x="48" y="48"/>
                </a:lnTo>
                <a:lnTo>
                  <a:pt x="240" y="0"/>
                </a:lnTo>
                <a:lnTo>
                  <a:pt x="528" y="52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Freeform 4">
            <a:extLst>
              <a:ext uri="{FF2B5EF4-FFF2-40B4-BE49-F238E27FC236}">
                <a16:creationId xmlns:a16="http://schemas.microsoft.com/office/drawing/2014/main" id="{292464CB-F6CA-47BD-95BC-68BDF54B5EB2}"/>
              </a:ext>
            </a:extLst>
          </p:cNvPr>
          <p:cNvSpPr>
            <a:spLocks/>
          </p:cNvSpPr>
          <p:nvPr/>
        </p:nvSpPr>
        <p:spPr bwMode="auto">
          <a:xfrm>
            <a:off x="2443163" y="3205163"/>
            <a:ext cx="708025" cy="785812"/>
          </a:xfrm>
          <a:custGeom>
            <a:avLst/>
            <a:gdLst>
              <a:gd name="T0" fmla="*/ 2147483646 w 621"/>
              <a:gd name="T1" fmla="*/ 0 h 723"/>
              <a:gd name="T2" fmla="*/ 2147483646 w 621"/>
              <a:gd name="T3" fmla="*/ 2147483646 h 723"/>
              <a:gd name="T4" fmla="*/ 2147483646 w 621"/>
              <a:gd name="T5" fmla="*/ 2147483646 h 723"/>
              <a:gd name="T6" fmla="*/ 0 w 621"/>
              <a:gd name="T7" fmla="*/ 2147483646 h 723"/>
              <a:gd name="T8" fmla="*/ 2147483646 w 621"/>
              <a:gd name="T9" fmla="*/ 0 h 7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1"/>
              <a:gd name="T16" fmla="*/ 0 h 723"/>
              <a:gd name="T17" fmla="*/ 621 w 621"/>
              <a:gd name="T18" fmla="*/ 723 h 7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1" h="723">
                <a:moveTo>
                  <a:pt x="51" y="0"/>
                </a:moveTo>
                <a:lnTo>
                  <a:pt x="621" y="30"/>
                </a:lnTo>
                <a:lnTo>
                  <a:pt x="576" y="675"/>
                </a:lnTo>
                <a:lnTo>
                  <a:pt x="0" y="723"/>
                </a:lnTo>
                <a:lnTo>
                  <a:pt x="51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7" name="Freeform 5">
            <a:extLst>
              <a:ext uri="{FF2B5EF4-FFF2-40B4-BE49-F238E27FC236}">
                <a16:creationId xmlns:a16="http://schemas.microsoft.com/office/drawing/2014/main" id="{0B075145-4AC1-45B6-BA2D-10B0867A27EC}"/>
              </a:ext>
            </a:extLst>
          </p:cNvPr>
          <p:cNvSpPr>
            <a:spLocks/>
          </p:cNvSpPr>
          <p:nvPr/>
        </p:nvSpPr>
        <p:spPr bwMode="auto">
          <a:xfrm>
            <a:off x="3100388" y="3233738"/>
            <a:ext cx="601662" cy="704850"/>
          </a:xfrm>
          <a:custGeom>
            <a:avLst/>
            <a:gdLst>
              <a:gd name="T0" fmla="*/ 2147483646 w 528"/>
              <a:gd name="T1" fmla="*/ 0 h 648"/>
              <a:gd name="T2" fmla="*/ 2147483646 w 528"/>
              <a:gd name="T3" fmla="*/ 2147483646 h 648"/>
              <a:gd name="T4" fmla="*/ 2147483646 w 528"/>
              <a:gd name="T5" fmla="*/ 2147483646 h 648"/>
              <a:gd name="T6" fmla="*/ 2147483646 w 528"/>
              <a:gd name="T7" fmla="*/ 2147483646 h 648"/>
              <a:gd name="T8" fmla="*/ 2147483646 w 528"/>
              <a:gd name="T9" fmla="*/ 2147483646 h 648"/>
              <a:gd name="T10" fmla="*/ 0 w 528"/>
              <a:gd name="T11" fmla="*/ 2147483646 h 648"/>
              <a:gd name="T12" fmla="*/ 2147483646 w 528"/>
              <a:gd name="T13" fmla="*/ 0 h 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648"/>
              <a:gd name="T23" fmla="*/ 528 w 528"/>
              <a:gd name="T24" fmla="*/ 648 h 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648">
                <a:moveTo>
                  <a:pt x="48" y="0"/>
                </a:moveTo>
                <a:lnTo>
                  <a:pt x="528" y="24"/>
                </a:lnTo>
                <a:lnTo>
                  <a:pt x="528" y="552"/>
                </a:lnTo>
                <a:lnTo>
                  <a:pt x="480" y="552"/>
                </a:lnTo>
                <a:lnTo>
                  <a:pt x="144" y="648"/>
                </a:lnTo>
                <a:lnTo>
                  <a:pt x="0" y="6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8" name="Freeform 6">
            <a:extLst>
              <a:ext uri="{FF2B5EF4-FFF2-40B4-BE49-F238E27FC236}">
                <a16:creationId xmlns:a16="http://schemas.microsoft.com/office/drawing/2014/main" id="{851C63BF-1D8C-4A86-B7A9-1B349665F263}"/>
              </a:ext>
            </a:extLst>
          </p:cNvPr>
          <p:cNvSpPr>
            <a:spLocks/>
          </p:cNvSpPr>
          <p:nvPr/>
        </p:nvSpPr>
        <p:spPr bwMode="auto">
          <a:xfrm>
            <a:off x="3702050" y="3260725"/>
            <a:ext cx="546100" cy="574675"/>
          </a:xfrm>
          <a:custGeom>
            <a:avLst/>
            <a:gdLst>
              <a:gd name="T0" fmla="*/ 0 w 480"/>
              <a:gd name="T1" fmla="*/ 0 h 528"/>
              <a:gd name="T2" fmla="*/ 2147483646 w 480"/>
              <a:gd name="T3" fmla="*/ 0 h 528"/>
              <a:gd name="T4" fmla="*/ 2147483646 w 480"/>
              <a:gd name="T5" fmla="*/ 2147483646 h 528"/>
              <a:gd name="T6" fmla="*/ 0 w 480"/>
              <a:gd name="T7" fmla="*/ 2147483646 h 528"/>
              <a:gd name="T8" fmla="*/ 0 w 480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0"/>
              <a:gd name="T16" fmla="*/ 0 h 528"/>
              <a:gd name="T17" fmla="*/ 480 w 480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0" h="528">
                <a:moveTo>
                  <a:pt x="0" y="0"/>
                </a:moveTo>
                <a:lnTo>
                  <a:pt x="480" y="0"/>
                </a:lnTo>
                <a:lnTo>
                  <a:pt x="480" y="480"/>
                </a:lnTo>
                <a:lnTo>
                  <a:pt x="0" y="52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9" name="Freeform 7">
            <a:extLst>
              <a:ext uri="{FF2B5EF4-FFF2-40B4-BE49-F238E27FC236}">
                <a16:creationId xmlns:a16="http://schemas.microsoft.com/office/drawing/2014/main" id="{183D2A3A-88F1-4300-B4CF-276DD85A6312}"/>
              </a:ext>
            </a:extLst>
          </p:cNvPr>
          <p:cNvSpPr>
            <a:spLocks/>
          </p:cNvSpPr>
          <p:nvPr/>
        </p:nvSpPr>
        <p:spPr bwMode="auto">
          <a:xfrm>
            <a:off x="4248150" y="3260725"/>
            <a:ext cx="604838" cy="730250"/>
          </a:xfrm>
          <a:custGeom>
            <a:avLst/>
            <a:gdLst>
              <a:gd name="T0" fmla="*/ 0 w 531"/>
              <a:gd name="T1" fmla="*/ 0 h 672"/>
              <a:gd name="T2" fmla="*/ 2147483646 w 531"/>
              <a:gd name="T3" fmla="*/ 0 h 672"/>
              <a:gd name="T4" fmla="*/ 2147483646 w 531"/>
              <a:gd name="T5" fmla="*/ 2147483646 h 672"/>
              <a:gd name="T6" fmla="*/ 2147483646 w 531"/>
              <a:gd name="T7" fmla="*/ 2147483646 h 672"/>
              <a:gd name="T8" fmla="*/ 2147483646 w 531"/>
              <a:gd name="T9" fmla="*/ 2147483646 h 672"/>
              <a:gd name="T10" fmla="*/ 2147483646 w 531"/>
              <a:gd name="T11" fmla="*/ 2147483646 h 672"/>
              <a:gd name="T12" fmla="*/ 2147483646 w 531"/>
              <a:gd name="T13" fmla="*/ 2147483646 h 672"/>
              <a:gd name="T14" fmla="*/ 2147483646 w 531"/>
              <a:gd name="T15" fmla="*/ 2147483646 h 672"/>
              <a:gd name="T16" fmla="*/ 2147483646 w 531"/>
              <a:gd name="T17" fmla="*/ 2147483646 h 672"/>
              <a:gd name="T18" fmla="*/ 2147483646 w 531"/>
              <a:gd name="T19" fmla="*/ 2147483646 h 672"/>
              <a:gd name="T20" fmla="*/ 2147483646 w 531"/>
              <a:gd name="T21" fmla="*/ 2147483646 h 672"/>
              <a:gd name="T22" fmla="*/ 0 w 531"/>
              <a:gd name="T23" fmla="*/ 2147483646 h 672"/>
              <a:gd name="T24" fmla="*/ 0 w 531"/>
              <a:gd name="T25" fmla="*/ 0 h 6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31"/>
              <a:gd name="T40" fmla="*/ 0 h 672"/>
              <a:gd name="T41" fmla="*/ 531 w 531"/>
              <a:gd name="T42" fmla="*/ 672 h 6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31" h="672">
                <a:moveTo>
                  <a:pt x="0" y="0"/>
                </a:moveTo>
                <a:lnTo>
                  <a:pt x="432" y="0"/>
                </a:lnTo>
                <a:lnTo>
                  <a:pt x="480" y="192"/>
                </a:lnTo>
                <a:cubicBezTo>
                  <a:pt x="446" y="199"/>
                  <a:pt x="458" y="210"/>
                  <a:pt x="448" y="240"/>
                </a:cubicBezTo>
                <a:cubicBezTo>
                  <a:pt x="443" y="321"/>
                  <a:pt x="440" y="326"/>
                  <a:pt x="448" y="428"/>
                </a:cubicBezTo>
                <a:cubicBezTo>
                  <a:pt x="449" y="441"/>
                  <a:pt x="459" y="470"/>
                  <a:pt x="464" y="484"/>
                </a:cubicBezTo>
                <a:cubicBezTo>
                  <a:pt x="465" y="488"/>
                  <a:pt x="468" y="496"/>
                  <a:pt x="468" y="496"/>
                </a:cubicBezTo>
                <a:cubicBezTo>
                  <a:pt x="472" y="550"/>
                  <a:pt x="477" y="571"/>
                  <a:pt x="508" y="612"/>
                </a:cubicBezTo>
                <a:cubicBezTo>
                  <a:pt x="518" y="642"/>
                  <a:pt x="503" y="606"/>
                  <a:pt x="524" y="632"/>
                </a:cubicBezTo>
                <a:cubicBezTo>
                  <a:pt x="531" y="641"/>
                  <a:pt x="528" y="667"/>
                  <a:pt x="528" y="672"/>
                </a:cubicBezTo>
                <a:lnTo>
                  <a:pt x="96" y="624"/>
                </a:lnTo>
                <a:lnTo>
                  <a:pt x="0" y="48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0" name="Freeform 8">
            <a:extLst>
              <a:ext uri="{FF2B5EF4-FFF2-40B4-BE49-F238E27FC236}">
                <a16:creationId xmlns:a16="http://schemas.microsoft.com/office/drawing/2014/main" id="{2E1C0901-532B-438F-9249-437D1C6FACB7}"/>
              </a:ext>
            </a:extLst>
          </p:cNvPr>
          <p:cNvSpPr>
            <a:spLocks/>
          </p:cNvSpPr>
          <p:nvPr/>
        </p:nvSpPr>
        <p:spPr bwMode="auto">
          <a:xfrm>
            <a:off x="3646488" y="3783013"/>
            <a:ext cx="765175" cy="1044575"/>
          </a:xfrm>
          <a:custGeom>
            <a:avLst/>
            <a:gdLst>
              <a:gd name="T0" fmla="*/ 0 w 672"/>
              <a:gd name="T1" fmla="*/ 2147483646 h 960"/>
              <a:gd name="T2" fmla="*/ 2147483646 w 672"/>
              <a:gd name="T3" fmla="*/ 0 h 960"/>
              <a:gd name="T4" fmla="*/ 2147483646 w 672"/>
              <a:gd name="T5" fmla="*/ 2147483646 h 960"/>
              <a:gd name="T6" fmla="*/ 2147483646 w 672"/>
              <a:gd name="T7" fmla="*/ 2147483646 h 960"/>
              <a:gd name="T8" fmla="*/ 2147483646 w 672"/>
              <a:gd name="T9" fmla="*/ 2147483646 h 960"/>
              <a:gd name="T10" fmla="*/ 2147483646 w 672"/>
              <a:gd name="T11" fmla="*/ 2147483646 h 960"/>
              <a:gd name="T12" fmla="*/ 2147483646 w 672"/>
              <a:gd name="T13" fmla="*/ 2147483646 h 960"/>
              <a:gd name="T14" fmla="*/ 0 w 672"/>
              <a:gd name="T15" fmla="*/ 2147483646 h 9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2"/>
              <a:gd name="T25" fmla="*/ 0 h 960"/>
              <a:gd name="T26" fmla="*/ 672 w 672"/>
              <a:gd name="T27" fmla="*/ 960 h 9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2" h="960">
                <a:moveTo>
                  <a:pt x="0" y="48"/>
                </a:moveTo>
                <a:lnTo>
                  <a:pt x="528" y="0"/>
                </a:lnTo>
                <a:lnTo>
                  <a:pt x="624" y="144"/>
                </a:lnTo>
                <a:lnTo>
                  <a:pt x="672" y="144"/>
                </a:lnTo>
                <a:lnTo>
                  <a:pt x="624" y="576"/>
                </a:lnTo>
                <a:lnTo>
                  <a:pt x="624" y="960"/>
                </a:lnTo>
                <a:lnTo>
                  <a:pt x="192" y="960"/>
                </a:lnTo>
                <a:lnTo>
                  <a:pt x="0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1" name="Freeform 9">
            <a:extLst>
              <a:ext uri="{FF2B5EF4-FFF2-40B4-BE49-F238E27FC236}">
                <a16:creationId xmlns:a16="http://schemas.microsoft.com/office/drawing/2014/main" id="{855409B7-4635-432E-8013-5AF5D8A7489C}"/>
              </a:ext>
            </a:extLst>
          </p:cNvPr>
          <p:cNvSpPr>
            <a:spLocks/>
          </p:cNvSpPr>
          <p:nvPr/>
        </p:nvSpPr>
        <p:spPr bwMode="auto">
          <a:xfrm>
            <a:off x="3209925" y="3835400"/>
            <a:ext cx="655638" cy="992188"/>
          </a:xfrm>
          <a:custGeom>
            <a:avLst/>
            <a:gdLst>
              <a:gd name="T0" fmla="*/ 2147483646 w 576"/>
              <a:gd name="T1" fmla="*/ 2147483646 h 912"/>
              <a:gd name="T2" fmla="*/ 2147483646 w 576"/>
              <a:gd name="T3" fmla="*/ 0 h 912"/>
              <a:gd name="T4" fmla="*/ 2147483646 w 576"/>
              <a:gd name="T5" fmla="*/ 2147483646 h 912"/>
              <a:gd name="T6" fmla="*/ 0 w 576"/>
              <a:gd name="T7" fmla="*/ 2147483646 h 912"/>
              <a:gd name="T8" fmla="*/ 2147483646 w 576"/>
              <a:gd name="T9" fmla="*/ 2147483646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912"/>
              <a:gd name="T17" fmla="*/ 576 w 576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912">
                <a:moveTo>
                  <a:pt x="48" y="96"/>
                </a:moveTo>
                <a:lnTo>
                  <a:pt x="384" y="0"/>
                </a:lnTo>
                <a:lnTo>
                  <a:pt x="576" y="912"/>
                </a:lnTo>
                <a:lnTo>
                  <a:pt x="0" y="864"/>
                </a:lnTo>
                <a:lnTo>
                  <a:pt x="48" y="9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2" name="Freeform 10">
            <a:extLst>
              <a:ext uri="{FF2B5EF4-FFF2-40B4-BE49-F238E27FC236}">
                <a16:creationId xmlns:a16="http://schemas.microsoft.com/office/drawing/2014/main" id="{02BA2F81-8B36-4BBC-B3F9-718D769E83F0}"/>
              </a:ext>
            </a:extLst>
          </p:cNvPr>
          <p:cNvSpPr>
            <a:spLocks/>
          </p:cNvSpPr>
          <p:nvPr/>
        </p:nvSpPr>
        <p:spPr bwMode="auto">
          <a:xfrm>
            <a:off x="2389188" y="3938588"/>
            <a:ext cx="874712" cy="836612"/>
          </a:xfrm>
          <a:custGeom>
            <a:avLst/>
            <a:gdLst>
              <a:gd name="T0" fmla="*/ 2147483646 w 768"/>
              <a:gd name="T1" fmla="*/ 2147483646 h 768"/>
              <a:gd name="T2" fmla="*/ 2147483646 w 768"/>
              <a:gd name="T3" fmla="*/ 0 h 768"/>
              <a:gd name="T4" fmla="*/ 2147483646 w 768"/>
              <a:gd name="T5" fmla="*/ 0 h 768"/>
              <a:gd name="T6" fmla="*/ 2147483646 w 768"/>
              <a:gd name="T7" fmla="*/ 2147483646 h 768"/>
              <a:gd name="T8" fmla="*/ 0 w 768"/>
              <a:gd name="T9" fmla="*/ 2147483646 h 768"/>
              <a:gd name="T10" fmla="*/ 2147483646 w 768"/>
              <a:gd name="T11" fmla="*/ 2147483646 h 7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8"/>
              <a:gd name="T19" fmla="*/ 0 h 768"/>
              <a:gd name="T20" fmla="*/ 768 w 768"/>
              <a:gd name="T21" fmla="*/ 768 h 7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8" h="768">
                <a:moveTo>
                  <a:pt x="48" y="48"/>
                </a:moveTo>
                <a:lnTo>
                  <a:pt x="624" y="0"/>
                </a:lnTo>
                <a:lnTo>
                  <a:pt x="768" y="0"/>
                </a:lnTo>
                <a:lnTo>
                  <a:pt x="720" y="768"/>
                </a:lnTo>
                <a:lnTo>
                  <a:pt x="0" y="720"/>
                </a:lnTo>
                <a:lnTo>
                  <a:pt x="48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3" name="Freeform 11">
            <a:extLst>
              <a:ext uri="{FF2B5EF4-FFF2-40B4-BE49-F238E27FC236}">
                <a16:creationId xmlns:a16="http://schemas.microsoft.com/office/drawing/2014/main" id="{8C8FE1A2-5920-4524-99DB-3F02ADFBB16C}"/>
              </a:ext>
            </a:extLst>
          </p:cNvPr>
          <p:cNvSpPr>
            <a:spLocks/>
          </p:cNvSpPr>
          <p:nvPr/>
        </p:nvSpPr>
        <p:spPr bwMode="auto">
          <a:xfrm>
            <a:off x="2279650" y="4722813"/>
            <a:ext cx="765175" cy="1566862"/>
          </a:xfrm>
          <a:custGeom>
            <a:avLst/>
            <a:gdLst>
              <a:gd name="T0" fmla="*/ 2147483646 w 672"/>
              <a:gd name="T1" fmla="*/ 0 h 1440"/>
              <a:gd name="T2" fmla="*/ 2147483646 w 672"/>
              <a:gd name="T3" fmla="*/ 0 h 1440"/>
              <a:gd name="T4" fmla="*/ 2147483646 w 672"/>
              <a:gd name="T5" fmla="*/ 2147483646 h 1440"/>
              <a:gd name="T6" fmla="*/ 2147483646 w 672"/>
              <a:gd name="T7" fmla="*/ 2147483646 h 1440"/>
              <a:gd name="T8" fmla="*/ 0 w 672"/>
              <a:gd name="T9" fmla="*/ 2147483646 h 1440"/>
              <a:gd name="T10" fmla="*/ 2147483646 w 672"/>
              <a:gd name="T11" fmla="*/ 0 h 1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72"/>
              <a:gd name="T19" fmla="*/ 0 h 1440"/>
              <a:gd name="T20" fmla="*/ 672 w 672"/>
              <a:gd name="T21" fmla="*/ 1440 h 1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72" h="1440">
                <a:moveTo>
                  <a:pt x="96" y="0"/>
                </a:moveTo>
                <a:lnTo>
                  <a:pt x="480" y="0"/>
                </a:lnTo>
                <a:lnTo>
                  <a:pt x="672" y="672"/>
                </a:lnTo>
                <a:lnTo>
                  <a:pt x="624" y="1440"/>
                </a:lnTo>
                <a:lnTo>
                  <a:pt x="0" y="1392"/>
                </a:lnTo>
                <a:lnTo>
                  <a:pt x="96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4" name="Freeform 12">
            <a:extLst>
              <a:ext uri="{FF2B5EF4-FFF2-40B4-BE49-F238E27FC236}">
                <a16:creationId xmlns:a16="http://schemas.microsoft.com/office/drawing/2014/main" id="{B99F28E1-9136-4BC4-BFD1-49B995F66001}"/>
              </a:ext>
            </a:extLst>
          </p:cNvPr>
          <p:cNvSpPr>
            <a:spLocks/>
          </p:cNvSpPr>
          <p:nvPr/>
        </p:nvSpPr>
        <p:spPr bwMode="auto">
          <a:xfrm>
            <a:off x="2825750" y="4722813"/>
            <a:ext cx="820738" cy="731837"/>
          </a:xfrm>
          <a:custGeom>
            <a:avLst/>
            <a:gdLst>
              <a:gd name="T0" fmla="*/ 0 w 720"/>
              <a:gd name="T1" fmla="*/ 0 h 672"/>
              <a:gd name="T2" fmla="*/ 2147483646 w 720"/>
              <a:gd name="T3" fmla="*/ 2147483646 h 672"/>
              <a:gd name="T4" fmla="*/ 2147483646 w 720"/>
              <a:gd name="T5" fmla="*/ 2147483646 h 672"/>
              <a:gd name="T6" fmla="*/ 2147483646 w 720"/>
              <a:gd name="T7" fmla="*/ 2147483646 h 672"/>
              <a:gd name="T8" fmla="*/ 0 w 720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672"/>
              <a:gd name="T17" fmla="*/ 720 w 720"/>
              <a:gd name="T18" fmla="*/ 672 h 6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672">
                <a:moveTo>
                  <a:pt x="0" y="0"/>
                </a:moveTo>
                <a:lnTo>
                  <a:pt x="720" y="48"/>
                </a:lnTo>
                <a:lnTo>
                  <a:pt x="672" y="624"/>
                </a:lnTo>
                <a:lnTo>
                  <a:pt x="192" y="67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5" name="Freeform 13">
            <a:extLst>
              <a:ext uri="{FF2B5EF4-FFF2-40B4-BE49-F238E27FC236}">
                <a16:creationId xmlns:a16="http://schemas.microsoft.com/office/drawing/2014/main" id="{1B275270-02DF-4049-9BF7-87C35F0C5860}"/>
              </a:ext>
            </a:extLst>
          </p:cNvPr>
          <p:cNvSpPr>
            <a:spLocks/>
          </p:cNvSpPr>
          <p:nvPr/>
        </p:nvSpPr>
        <p:spPr bwMode="auto">
          <a:xfrm>
            <a:off x="3592513" y="4775200"/>
            <a:ext cx="711200" cy="679450"/>
          </a:xfrm>
          <a:custGeom>
            <a:avLst/>
            <a:gdLst>
              <a:gd name="T0" fmla="*/ 2147483646 w 624"/>
              <a:gd name="T1" fmla="*/ 0 h 624"/>
              <a:gd name="T2" fmla="*/ 2147483646 w 624"/>
              <a:gd name="T3" fmla="*/ 2147483646 h 624"/>
              <a:gd name="T4" fmla="*/ 2147483646 w 624"/>
              <a:gd name="T5" fmla="*/ 2147483646 h 624"/>
              <a:gd name="T6" fmla="*/ 0 w 624"/>
              <a:gd name="T7" fmla="*/ 2147483646 h 624"/>
              <a:gd name="T8" fmla="*/ 2147483646 w 624"/>
              <a:gd name="T9" fmla="*/ 0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4"/>
              <a:gd name="T16" fmla="*/ 0 h 624"/>
              <a:gd name="T17" fmla="*/ 624 w 624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4" h="624">
                <a:moveTo>
                  <a:pt x="48" y="0"/>
                </a:moveTo>
                <a:lnTo>
                  <a:pt x="624" y="48"/>
                </a:lnTo>
                <a:lnTo>
                  <a:pt x="576" y="624"/>
                </a:lnTo>
                <a:lnTo>
                  <a:pt x="0" y="576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6" name="Freeform 14">
            <a:extLst>
              <a:ext uri="{FF2B5EF4-FFF2-40B4-BE49-F238E27FC236}">
                <a16:creationId xmlns:a16="http://schemas.microsoft.com/office/drawing/2014/main" id="{82780594-AC53-40EF-9979-B24EA95CFCA4}"/>
              </a:ext>
            </a:extLst>
          </p:cNvPr>
          <p:cNvSpPr>
            <a:spLocks/>
          </p:cNvSpPr>
          <p:nvPr/>
        </p:nvSpPr>
        <p:spPr bwMode="auto">
          <a:xfrm>
            <a:off x="4248150" y="4827588"/>
            <a:ext cx="720725" cy="627062"/>
          </a:xfrm>
          <a:custGeom>
            <a:avLst/>
            <a:gdLst>
              <a:gd name="T0" fmla="*/ 2147483646 w 632"/>
              <a:gd name="T1" fmla="*/ 0 h 576"/>
              <a:gd name="T2" fmla="*/ 2147483646 w 632"/>
              <a:gd name="T3" fmla="*/ 2147483646 h 576"/>
              <a:gd name="T4" fmla="*/ 2147483646 w 632"/>
              <a:gd name="T5" fmla="*/ 2147483646 h 576"/>
              <a:gd name="T6" fmla="*/ 2147483646 w 632"/>
              <a:gd name="T7" fmla="*/ 2147483646 h 576"/>
              <a:gd name="T8" fmla="*/ 2147483646 w 632"/>
              <a:gd name="T9" fmla="*/ 2147483646 h 576"/>
              <a:gd name="T10" fmla="*/ 2147483646 w 632"/>
              <a:gd name="T11" fmla="*/ 2147483646 h 576"/>
              <a:gd name="T12" fmla="*/ 2147483646 w 632"/>
              <a:gd name="T13" fmla="*/ 2147483646 h 576"/>
              <a:gd name="T14" fmla="*/ 2147483646 w 632"/>
              <a:gd name="T15" fmla="*/ 2147483646 h 576"/>
              <a:gd name="T16" fmla="*/ 2147483646 w 632"/>
              <a:gd name="T17" fmla="*/ 2147483646 h 576"/>
              <a:gd name="T18" fmla="*/ 2147483646 w 632"/>
              <a:gd name="T19" fmla="*/ 2147483646 h 576"/>
              <a:gd name="T20" fmla="*/ 0 w 632"/>
              <a:gd name="T21" fmla="*/ 2147483646 h 576"/>
              <a:gd name="T22" fmla="*/ 2147483646 w 632"/>
              <a:gd name="T23" fmla="*/ 0 h 5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2"/>
              <a:gd name="T37" fmla="*/ 0 h 576"/>
              <a:gd name="T38" fmla="*/ 632 w 632"/>
              <a:gd name="T39" fmla="*/ 576 h 5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2" h="576">
                <a:moveTo>
                  <a:pt x="48" y="0"/>
                </a:moveTo>
                <a:lnTo>
                  <a:pt x="618" y="36"/>
                </a:lnTo>
                <a:cubicBezTo>
                  <a:pt x="611" y="37"/>
                  <a:pt x="622" y="40"/>
                  <a:pt x="618" y="45"/>
                </a:cubicBezTo>
                <a:cubicBezTo>
                  <a:pt x="613" y="51"/>
                  <a:pt x="603" y="68"/>
                  <a:pt x="600" y="76"/>
                </a:cubicBezTo>
                <a:cubicBezTo>
                  <a:pt x="597" y="84"/>
                  <a:pt x="592" y="92"/>
                  <a:pt x="588" y="100"/>
                </a:cubicBezTo>
                <a:cubicBezTo>
                  <a:pt x="578" y="120"/>
                  <a:pt x="553" y="143"/>
                  <a:pt x="536" y="160"/>
                </a:cubicBezTo>
                <a:cubicBezTo>
                  <a:pt x="521" y="206"/>
                  <a:pt x="526" y="228"/>
                  <a:pt x="568" y="256"/>
                </a:cubicBezTo>
                <a:cubicBezTo>
                  <a:pt x="577" y="282"/>
                  <a:pt x="596" y="287"/>
                  <a:pt x="615" y="306"/>
                </a:cubicBezTo>
                <a:cubicBezTo>
                  <a:pt x="621" y="312"/>
                  <a:pt x="632" y="328"/>
                  <a:pt x="632" y="328"/>
                </a:cubicBezTo>
                <a:lnTo>
                  <a:pt x="624" y="576"/>
                </a:lnTo>
                <a:lnTo>
                  <a:pt x="0" y="576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7" name="Freeform 15">
            <a:extLst>
              <a:ext uri="{FF2B5EF4-FFF2-40B4-BE49-F238E27FC236}">
                <a16:creationId xmlns:a16="http://schemas.microsoft.com/office/drawing/2014/main" id="{739B3633-1463-4063-B744-99A48F1F1F8E}"/>
              </a:ext>
            </a:extLst>
          </p:cNvPr>
          <p:cNvSpPr>
            <a:spLocks/>
          </p:cNvSpPr>
          <p:nvPr/>
        </p:nvSpPr>
        <p:spPr bwMode="auto">
          <a:xfrm>
            <a:off x="2990850" y="5402263"/>
            <a:ext cx="711200" cy="939800"/>
          </a:xfrm>
          <a:custGeom>
            <a:avLst/>
            <a:gdLst>
              <a:gd name="T0" fmla="*/ 2147483646 w 624"/>
              <a:gd name="T1" fmla="*/ 2147483646 h 864"/>
              <a:gd name="T2" fmla="*/ 2147483646 w 624"/>
              <a:gd name="T3" fmla="*/ 0 h 864"/>
              <a:gd name="T4" fmla="*/ 2147483646 w 624"/>
              <a:gd name="T5" fmla="*/ 0 h 864"/>
              <a:gd name="T6" fmla="*/ 2147483646 w 624"/>
              <a:gd name="T7" fmla="*/ 2147483646 h 864"/>
              <a:gd name="T8" fmla="*/ 0 w 624"/>
              <a:gd name="T9" fmla="*/ 2147483646 h 864"/>
              <a:gd name="T10" fmla="*/ 2147483646 w 624"/>
              <a:gd name="T11" fmla="*/ 2147483646 h 8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864"/>
              <a:gd name="T20" fmla="*/ 624 w 624"/>
              <a:gd name="T21" fmla="*/ 864 h 8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864">
                <a:moveTo>
                  <a:pt x="48" y="48"/>
                </a:moveTo>
                <a:lnTo>
                  <a:pt x="528" y="0"/>
                </a:lnTo>
                <a:lnTo>
                  <a:pt x="624" y="0"/>
                </a:lnTo>
                <a:lnTo>
                  <a:pt x="576" y="864"/>
                </a:lnTo>
                <a:lnTo>
                  <a:pt x="0" y="816"/>
                </a:lnTo>
                <a:lnTo>
                  <a:pt x="48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8" name="Freeform 16">
            <a:extLst>
              <a:ext uri="{FF2B5EF4-FFF2-40B4-BE49-F238E27FC236}">
                <a16:creationId xmlns:a16="http://schemas.microsoft.com/office/drawing/2014/main" id="{241F6FF7-B8DB-4E24-AA21-B2C6AF2FD014}"/>
              </a:ext>
            </a:extLst>
          </p:cNvPr>
          <p:cNvSpPr>
            <a:spLocks/>
          </p:cNvSpPr>
          <p:nvPr/>
        </p:nvSpPr>
        <p:spPr bwMode="auto">
          <a:xfrm>
            <a:off x="3646488" y="5402263"/>
            <a:ext cx="765175" cy="1062037"/>
          </a:xfrm>
          <a:custGeom>
            <a:avLst/>
            <a:gdLst>
              <a:gd name="T0" fmla="*/ 2147483646 w 672"/>
              <a:gd name="T1" fmla="*/ 0 h 976"/>
              <a:gd name="T2" fmla="*/ 2147483646 w 672"/>
              <a:gd name="T3" fmla="*/ 2147483646 h 976"/>
              <a:gd name="T4" fmla="*/ 2147483646 w 672"/>
              <a:gd name="T5" fmla="*/ 2147483646 h 976"/>
              <a:gd name="T6" fmla="*/ 2147483646 w 672"/>
              <a:gd name="T7" fmla="*/ 2147483646 h 976"/>
              <a:gd name="T8" fmla="*/ 2147483646 w 672"/>
              <a:gd name="T9" fmla="*/ 2147483646 h 976"/>
              <a:gd name="T10" fmla="*/ 2147483646 w 672"/>
              <a:gd name="T11" fmla="*/ 2147483646 h 976"/>
              <a:gd name="T12" fmla="*/ 0 w 672"/>
              <a:gd name="T13" fmla="*/ 2147483646 h 976"/>
              <a:gd name="T14" fmla="*/ 2147483646 w 672"/>
              <a:gd name="T15" fmla="*/ 0 h 9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2"/>
              <a:gd name="T25" fmla="*/ 0 h 976"/>
              <a:gd name="T26" fmla="*/ 672 w 672"/>
              <a:gd name="T27" fmla="*/ 976 h 97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2" h="976">
                <a:moveTo>
                  <a:pt x="48" y="0"/>
                </a:moveTo>
                <a:lnTo>
                  <a:pt x="528" y="48"/>
                </a:lnTo>
                <a:lnTo>
                  <a:pt x="672" y="48"/>
                </a:lnTo>
                <a:lnTo>
                  <a:pt x="672" y="960"/>
                </a:lnTo>
                <a:cubicBezTo>
                  <a:pt x="625" y="976"/>
                  <a:pt x="597" y="971"/>
                  <a:pt x="544" y="968"/>
                </a:cubicBezTo>
                <a:cubicBezTo>
                  <a:pt x="541" y="944"/>
                  <a:pt x="532" y="920"/>
                  <a:pt x="532" y="896"/>
                </a:cubicBezTo>
                <a:lnTo>
                  <a:pt x="0" y="864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9" name="Freeform 17">
            <a:extLst>
              <a:ext uri="{FF2B5EF4-FFF2-40B4-BE49-F238E27FC236}">
                <a16:creationId xmlns:a16="http://schemas.microsoft.com/office/drawing/2014/main" id="{B94A0CA2-E8B1-4E64-96D7-16931E28F41B}"/>
              </a:ext>
            </a:extLst>
          </p:cNvPr>
          <p:cNvSpPr>
            <a:spLocks/>
          </p:cNvSpPr>
          <p:nvPr/>
        </p:nvSpPr>
        <p:spPr bwMode="auto">
          <a:xfrm>
            <a:off x="4411663" y="5454650"/>
            <a:ext cx="601662" cy="1250950"/>
          </a:xfrm>
          <a:custGeom>
            <a:avLst/>
            <a:gdLst>
              <a:gd name="T0" fmla="*/ 0 w 528"/>
              <a:gd name="T1" fmla="*/ 0 h 1150"/>
              <a:gd name="T2" fmla="*/ 2147483646 w 528"/>
              <a:gd name="T3" fmla="*/ 0 h 1150"/>
              <a:gd name="T4" fmla="*/ 2147483646 w 528"/>
              <a:gd name="T5" fmla="*/ 2147483646 h 1150"/>
              <a:gd name="T6" fmla="*/ 2147483646 w 528"/>
              <a:gd name="T7" fmla="*/ 2147483646 h 1150"/>
              <a:gd name="T8" fmla="*/ 2147483646 w 528"/>
              <a:gd name="T9" fmla="*/ 2147483646 h 1150"/>
              <a:gd name="T10" fmla="*/ 2147483646 w 528"/>
              <a:gd name="T11" fmla="*/ 2147483646 h 1150"/>
              <a:gd name="T12" fmla="*/ 2147483646 w 528"/>
              <a:gd name="T13" fmla="*/ 2147483646 h 1150"/>
              <a:gd name="T14" fmla="*/ 2147483646 w 528"/>
              <a:gd name="T15" fmla="*/ 2147483646 h 1150"/>
              <a:gd name="T16" fmla="*/ 2147483646 w 528"/>
              <a:gd name="T17" fmla="*/ 2147483646 h 1150"/>
              <a:gd name="T18" fmla="*/ 2147483646 w 528"/>
              <a:gd name="T19" fmla="*/ 2147483646 h 1150"/>
              <a:gd name="T20" fmla="*/ 2147483646 w 528"/>
              <a:gd name="T21" fmla="*/ 2147483646 h 1150"/>
              <a:gd name="T22" fmla="*/ 2147483646 w 528"/>
              <a:gd name="T23" fmla="*/ 2147483646 h 1150"/>
              <a:gd name="T24" fmla="*/ 2147483646 w 528"/>
              <a:gd name="T25" fmla="*/ 2147483646 h 1150"/>
              <a:gd name="T26" fmla="*/ 2147483646 w 528"/>
              <a:gd name="T27" fmla="*/ 2147483646 h 1150"/>
              <a:gd name="T28" fmla="*/ 2147483646 w 528"/>
              <a:gd name="T29" fmla="*/ 2147483646 h 1150"/>
              <a:gd name="T30" fmla="*/ 2147483646 w 528"/>
              <a:gd name="T31" fmla="*/ 2147483646 h 1150"/>
              <a:gd name="T32" fmla="*/ 2147483646 w 528"/>
              <a:gd name="T33" fmla="*/ 2147483646 h 1150"/>
              <a:gd name="T34" fmla="*/ 2147483646 w 528"/>
              <a:gd name="T35" fmla="*/ 2147483646 h 1150"/>
              <a:gd name="T36" fmla="*/ 2147483646 w 528"/>
              <a:gd name="T37" fmla="*/ 2147483646 h 1150"/>
              <a:gd name="T38" fmla="*/ 2147483646 w 528"/>
              <a:gd name="T39" fmla="*/ 2147483646 h 1150"/>
              <a:gd name="T40" fmla="*/ 0 w 528"/>
              <a:gd name="T41" fmla="*/ 2147483646 h 1150"/>
              <a:gd name="T42" fmla="*/ 0 w 528"/>
              <a:gd name="T43" fmla="*/ 0 h 1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28"/>
              <a:gd name="T67" fmla="*/ 0 h 1150"/>
              <a:gd name="T68" fmla="*/ 528 w 528"/>
              <a:gd name="T69" fmla="*/ 1150 h 115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28" h="1150">
                <a:moveTo>
                  <a:pt x="0" y="0"/>
                </a:moveTo>
                <a:lnTo>
                  <a:pt x="480" y="0"/>
                </a:lnTo>
                <a:lnTo>
                  <a:pt x="480" y="624"/>
                </a:lnTo>
                <a:lnTo>
                  <a:pt x="480" y="672"/>
                </a:lnTo>
                <a:lnTo>
                  <a:pt x="480" y="720"/>
                </a:lnTo>
                <a:lnTo>
                  <a:pt x="480" y="768"/>
                </a:lnTo>
                <a:lnTo>
                  <a:pt x="528" y="816"/>
                </a:lnTo>
                <a:cubicBezTo>
                  <a:pt x="517" y="829"/>
                  <a:pt x="500" y="840"/>
                  <a:pt x="496" y="856"/>
                </a:cubicBezTo>
                <a:cubicBezTo>
                  <a:pt x="487" y="888"/>
                  <a:pt x="492" y="905"/>
                  <a:pt x="472" y="932"/>
                </a:cubicBezTo>
                <a:cubicBezTo>
                  <a:pt x="453" y="990"/>
                  <a:pt x="463" y="1054"/>
                  <a:pt x="496" y="1104"/>
                </a:cubicBezTo>
                <a:cubicBezTo>
                  <a:pt x="505" y="1150"/>
                  <a:pt x="483" y="1117"/>
                  <a:pt x="456" y="1108"/>
                </a:cubicBezTo>
                <a:cubicBezTo>
                  <a:pt x="440" y="1092"/>
                  <a:pt x="420" y="1080"/>
                  <a:pt x="404" y="1064"/>
                </a:cubicBezTo>
                <a:cubicBezTo>
                  <a:pt x="393" y="1053"/>
                  <a:pt x="387" y="1032"/>
                  <a:pt x="372" y="1024"/>
                </a:cubicBezTo>
                <a:cubicBezTo>
                  <a:pt x="350" y="1012"/>
                  <a:pt x="325" y="1010"/>
                  <a:pt x="304" y="996"/>
                </a:cubicBezTo>
                <a:cubicBezTo>
                  <a:pt x="287" y="971"/>
                  <a:pt x="268" y="968"/>
                  <a:pt x="240" y="960"/>
                </a:cubicBezTo>
                <a:cubicBezTo>
                  <a:pt x="225" y="961"/>
                  <a:pt x="209" y="958"/>
                  <a:pt x="196" y="964"/>
                </a:cubicBezTo>
                <a:cubicBezTo>
                  <a:pt x="196" y="964"/>
                  <a:pt x="176" y="994"/>
                  <a:pt x="172" y="1000"/>
                </a:cubicBezTo>
                <a:cubicBezTo>
                  <a:pt x="169" y="1004"/>
                  <a:pt x="164" y="1012"/>
                  <a:pt x="164" y="1012"/>
                </a:cubicBezTo>
                <a:cubicBezTo>
                  <a:pt x="136" y="1011"/>
                  <a:pt x="108" y="1013"/>
                  <a:pt x="80" y="1008"/>
                </a:cubicBezTo>
                <a:cubicBezTo>
                  <a:pt x="70" y="1006"/>
                  <a:pt x="44" y="948"/>
                  <a:pt x="36" y="936"/>
                </a:cubicBezTo>
                <a:cubicBezTo>
                  <a:pt x="27" y="923"/>
                  <a:pt x="0" y="924"/>
                  <a:pt x="0" y="912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0" name="Freeform 18">
            <a:extLst>
              <a:ext uri="{FF2B5EF4-FFF2-40B4-BE49-F238E27FC236}">
                <a16:creationId xmlns:a16="http://schemas.microsoft.com/office/drawing/2014/main" id="{16A3707F-D9C9-4FAA-A43D-17CA31588333}"/>
              </a:ext>
            </a:extLst>
          </p:cNvPr>
          <p:cNvSpPr>
            <a:spLocks/>
          </p:cNvSpPr>
          <p:nvPr/>
        </p:nvSpPr>
        <p:spPr bwMode="auto">
          <a:xfrm>
            <a:off x="4708525" y="3260725"/>
            <a:ext cx="687388" cy="730250"/>
          </a:xfrm>
          <a:custGeom>
            <a:avLst/>
            <a:gdLst>
              <a:gd name="T0" fmla="*/ 2147483646 w 604"/>
              <a:gd name="T1" fmla="*/ 0 h 672"/>
              <a:gd name="T2" fmla="*/ 2147483646 w 604"/>
              <a:gd name="T3" fmla="*/ 0 h 672"/>
              <a:gd name="T4" fmla="*/ 2147483646 w 604"/>
              <a:gd name="T5" fmla="*/ 2147483646 h 672"/>
              <a:gd name="T6" fmla="*/ 2147483646 w 604"/>
              <a:gd name="T7" fmla="*/ 2147483646 h 672"/>
              <a:gd name="T8" fmla="*/ 2147483646 w 604"/>
              <a:gd name="T9" fmla="*/ 2147483646 h 672"/>
              <a:gd name="T10" fmla="*/ 2147483646 w 604"/>
              <a:gd name="T11" fmla="*/ 2147483646 h 672"/>
              <a:gd name="T12" fmla="*/ 2147483646 w 604"/>
              <a:gd name="T13" fmla="*/ 2147483646 h 672"/>
              <a:gd name="T14" fmla="*/ 2147483646 w 604"/>
              <a:gd name="T15" fmla="*/ 2147483646 h 672"/>
              <a:gd name="T16" fmla="*/ 2147483646 w 604"/>
              <a:gd name="T17" fmla="*/ 2147483646 h 672"/>
              <a:gd name="T18" fmla="*/ 2147483646 w 604"/>
              <a:gd name="T19" fmla="*/ 2147483646 h 672"/>
              <a:gd name="T20" fmla="*/ 2147483646 w 604"/>
              <a:gd name="T21" fmla="*/ 2147483646 h 672"/>
              <a:gd name="T22" fmla="*/ 2147483646 w 604"/>
              <a:gd name="T23" fmla="*/ 2147483646 h 672"/>
              <a:gd name="T24" fmla="*/ 2147483646 w 604"/>
              <a:gd name="T25" fmla="*/ 0 h 6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04"/>
              <a:gd name="T40" fmla="*/ 0 h 672"/>
              <a:gd name="T41" fmla="*/ 604 w 604"/>
              <a:gd name="T42" fmla="*/ 672 h 6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04" h="672">
                <a:moveTo>
                  <a:pt x="28" y="0"/>
                </a:moveTo>
                <a:lnTo>
                  <a:pt x="604" y="0"/>
                </a:lnTo>
                <a:lnTo>
                  <a:pt x="604" y="672"/>
                </a:lnTo>
                <a:lnTo>
                  <a:pt x="124" y="672"/>
                </a:lnTo>
                <a:cubicBezTo>
                  <a:pt x="121" y="659"/>
                  <a:pt x="121" y="645"/>
                  <a:pt x="116" y="632"/>
                </a:cubicBezTo>
                <a:cubicBezTo>
                  <a:pt x="107" y="611"/>
                  <a:pt x="85" y="580"/>
                  <a:pt x="72" y="560"/>
                </a:cubicBezTo>
                <a:cubicBezTo>
                  <a:pt x="65" y="531"/>
                  <a:pt x="65" y="514"/>
                  <a:pt x="60" y="480"/>
                </a:cubicBezTo>
                <a:cubicBezTo>
                  <a:pt x="58" y="468"/>
                  <a:pt x="52" y="456"/>
                  <a:pt x="48" y="444"/>
                </a:cubicBezTo>
                <a:cubicBezTo>
                  <a:pt x="45" y="436"/>
                  <a:pt x="40" y="420"/>
                  <a:pt x="40" y="420"/>
                </a:cubicBezTo>
                <a:cubicBezTo>
                  <a:pt x="43" y="270"/>
                  <a:pt x="0" y="248"/>
                  <a:pt x="68" y="180"/>
                </a:cubicBezTo>
                <a:cubicBezTo>
                  <a:pt x="65" y="131"/>
                  <a:pt x="62" y="109"/>
                  <a:pt x="52" y="69"/>
                </a:cubicBezTo>
                <a:cubicBezTo>
                  <a:pt x="49" y="56"/>
                  <a:pt x="36" y="36"/>
                  <a:pt x="36" y="36"/>
                </a:cubicBezTo>
                <a:cubicBezTo>
                  <a:pt x="32" y="5"/>
                  <a:pt x="36" y="16"/>
                  <a:pt x="28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1" name="Freeform 19">
            <a:extLst>
              <a:ext uri="{FF2B5EF4-FFF2-40B4-BE49-F238E27FC236}">
                <a16:creationId xmlns:a16="http://schemas.microsoft.com/office/drawing/2014/main" id="{C460B21D-09AF-42CC-9599-5712578A6DA4}"/>
              </a:ext>
            </a:extLst>
          </p:cNvPr>
          <p:cNvSpPr>
            <a:spLocks/>
          </p:cNvSpPr>
          <p:nvPr/>
        </p:nvSpPr>
        <p:spPr bwMode="auto">
          <a:xfrm>
            <a:off x="5395913" y="3051175"/>
            <a:ext cx="835025" cy="1044575"/>
          </a:xfrm>
          <a:custGeom>
            <a:avLst/>
            <a:gdLst>
              <a:gd name="T0" fmla="*/ 0 w 732"/>
              <a:gd name="T1" fmla="*/ 2147483646 h 960"/>
              <a:gd name="T2" fmla="*/ 0 w 732"/>
              <a:gd name="T3" fmla="*/ 0 h 960"/>
              <a:gd name="T4" fmla="*/ 2147483646 w 732"/>
              <a:gd name="T5" fmla="*/ 0 h 960"/>
              <a:gd name="T6" fmla="*/ 2147483646 w 732"/>
              <a:gd name="T7" fmla="*/ 2147483646 h 960"/>
              <a:gd name="T8" fmla="*/ 2147483646 w 732"/>
              <a:gd name="T9" fmla="*/ 2147483646 h 960"/>
              <a:gd name="T10" fmla="*/ 2147483646 w 732"/>
              <a:gd name="T11" fmla="*/ 2147483646 h 960"/>
              <a:gd name="T12" fmla="*/ 2147483646 w 732"/>
              <a:gd name="T13" fmla="*/ 2147483646 h 960"/>
              <a:gd name="T14" fmla="*/ 2147483646 w 732"/>
              <a:gd name="T15" fmla="*/ 2147483646 h 960"/>
              <a:gd name="T16" fmla="*/ 2147483646 w 732"/>
              <a:gd name="T17" fmla="*/ 2147483646 h 960"/>
              <a:gd name="T18" fmla="*/ 2147483646 w 732"/>
              <a:gd name="T19" fmla="*/ 2147483646 h 960"/>
              <a:gd name="T20" fmla="*/ 2147483646 w 732"/>
              <a:gd name="T21" fmla="*/ 2147483646 h 960"/>
              <a:gd name="T22" fmla="*/ 2147483646 w 732"/>
              <a:gd name="T23" fmla="*/ 2147483646 h 960"/>
              <a:gd name="T24" fmla="*/ 2147483646 w 732"/>
              <a:gd name="T25" fmla="*/ 2147483646 h 960"/>
              <a:gd name="T26" fmla="*/ 2147483646 w 732"/>
              <a:gd name="T27" fmla="*/ 2147483646 h 960"/>
              <a:gd name="T28" fmla="*/ 2147483646 w 732"/>
              <a:gd name="T29" fmla="*/ 2147483646 h 960"/>
              <a:gd name="T30" fmla="*/ 2147483646 w 732"/>
              <a:gd name="T31" fmla="*/ 2147483646 h 960"/>
              <a:gd name="T32" fmla="*/ 2147483646 w 732"/>
              <a:gd name="T33" fmla="*/ 2147483646 h 960"/>
              <a:gd name="T34" fmla="*/ 2147483646 w 732"/>
              <a:gd name="T35" fmla="*/ 2147483646 h 960"/>
              <a:gd name="T36" fmla="*/ 0 w 732"/>
              <a:gd name="T37" fmla="*/ 2147483646 h 96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32"/>
              <a:gd name="T58" fmla="*/ 0 h 960"/>
              <a:gd name="T59" fmla="*/ 732 w 732"/>
              <a:gd name="T60" fmla="*/ 960 h 96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32" h="960">
                <a:moveTo>
                  <a:pt x="0" y="864"/>
                </a:moveTo>
                <a:lnTo>
                  <a:pt x="0" y="0"/>
                </a:lnTo>
                <a:lnTo>
                  <a:pt x="48" y="0"/>
                </a:lnTo>
                <a:lnTo>
                  <a:pt x="96" y="48"/>
                </a:lnTo>
                <a:lnTo>
                  <a:pt x="144" y="288"/>
                </a:lnTo>
                <a:lnTo>
                  <a:pt x="192" y="336"/>
                </a:lnTo>
                <a:cubicBezTo>
                  <a:pt x="205" y="337"/>
                  <a:pt x="219" y="338"/>
                  <a:pt x="232" y="340"/>
                </a:cubicBezTo>
                <a:cubicBezTo>
                  <a:pt x="240" y="342"/>
                  <a:pt x="256" y="348"/>
                  <a:pt x="256" y="348"/>
                </a:cubicBezTo>
                <a:cubicBezTo>
                  <a:pt x="286" y="378"/>
                  <a:pt x="288" y="368"/>
                  <a:pt x="344" y="372"/>
                </a:cubicBezTo>
                <a:cubicBezTo>
                  <a:pt x="353" y="377"/>
                  <a:pt x="365" y="377"/>
                  <a:pt x="372" y="384"/>
                </a:cubicBezTo>
                <a:cubicBezTo>
                  <a:pt x="395" y="407"/>
                  <a:pt x="387" y="409"/>
                  <a:pt x="416" y="424"/>
                </a:cubicBezTo>
                <a:cubicBezTo>
                  <a:pt x="447" y="421"/>
                  <a:pt x="461" y="419"/>
                  <a:pt x="488" y="412"/>
                </a:cubicBezTo>
                <a:cubicBezTo>
                  <a:pt x="496" y="407"/>
                  <a:pt x="504" y="401"/>
                  <a:pt x="512" y="396"/>
                </a:cubicBezTo>
                <a:cubicBezTo>
                  <a:pt x="516" y="393"/>
                  <a:pt x="524" y="388"/>
                  <a:pt x="524" y="388"/>
                </a:cubicBezTo>
                <a:cubicBezTo>
                  <a:pt x="594" y="389"/>
                  <a:pt x="710" y="346"/>
                  <a:pt x="732" y="412"/>
                </a:cubicBezTo>
                <a:cubicBezTo>
                  <a:pt x="731" y="420"/>
                  <a:pt x="728" y="436"/>
                  <a:pt x="728" y="436"/>
                </a:cubicBezTo>
                <a:lnTo>
                  <a:pt x="480" y="960"/>
                </a:lnTo>
                <a:lnTo>
                  <a:pt x="432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2" name="Freeform 20">
            <a:extLst>
              <a:ext uri="{FF2B5EF4-FFF2-40B4-BE49-F238E27FC236}">
                <a16:creationId xmlns:a16="http://schemas.microsoft.com/office/drawing/2014/main" id="{CE3F0FDD-8387-4F32-A3CB-32DCC717CA0C}"/>
              </a:ext>
            </a:extLst>
          </p:cNvPr>
          <p:cNvSpPr>
            <a:spLocks/>
          </p:cNvSpPr>
          <p:nvPr/>
        </p:nvSpPr>
        <p:spPr bwMode="auto">
          <a:xfrm>
            <a:off x="5943600" y="3513138"/>
            <a:ext cx="1371600" cy="639762"/>
          </a:xfrm>
          <a:custGeom>
            <a:avLst/>
            <a:gdLst>
              <a:gd name="T0" fmla="*/ 2147483646 w 1204"/>
              <a:gd name="T1" fmla="*/ 0 h 588"/>
              <a:gd name="T2" fmla="*/ 2147483646 w 1204"/>
              <a:gd name="T3" fmla="*/ 2147483646 h 588"/>
              <a:gd name="T4" fmla="*/ 2147483646 w 1204"/>
              <a:gd name="T5" fmla="*/ 2147483646 h 588"/>
              <a:gd name="T6" fmla="*/ 2147483646 w 1204"/>
              <a:gd name="T7" fmla="*/ 2147483646 h 588"/>
              <a:gd name="T8" fmla="*/ 2147483646 w 1204"/>
              <a:gd name="T9" fmla="*/ 2147483646 h 588"/>
              <a:gd name="T10" fmla="*/ 2147483646 w 1204"/>
              <a:gd name="T11" fmla="*/ 2147483646 h 588"/>
              <a:gd name="T12" fmla="*/ 2147483646 w 1204"/>
              <a:gd name="T13" fmla="*/ 2147483646 h 588"/>
              <a:gd name="T14" fmla="*/ 2147483646 w 1204"/>
              <a:gd name="T15" fmla="*/ 2147483646 h 588"/>
              <a:gd name="T16" fmla="*/ 2147483646 w 1204"/>
              <a:gd name="T17" fmla="*/ 2147483646 h 588"/>
              <a:gd name="T18" fmla="*/ 2147483646 w 1204"/>
              <a:gd name="T19" fmla="*/ 2147483646 h 588"/>
              <a:gd name="T20" fmla="*/ 2147483646 w 1204"/>
              <a:gd name="T21" fmla="*/ 2147483646 h 588"/>
              <a:gd name="T22" fmla="*/ 2147483646 w 1204"/>
              <a:gd name="T23" fmla="*/ 2147483646 h 588"/>
              <a:gd name="T24" fmla="*/ 2147483646 w 1204"/>
              <a:gd name="T25" fmla="*/ 2147483646 h 588"/>
              <a:gd name="T26" fmla="*/ 2147483646 w 1204"/>
              <a:gd name="T27" fmla="*/ 2147483646 h 588"/>
              <a:gd name="T28" fmla="*/ 2147483646 w 1204"/>
              <a:gd name="T29" fmla="*/ 2147483646 h 588"/>
              <a:gd name="T30" fmla="*/ 2147483646 w 1204"/>
              <a:gd name="T31" fmla="*/ 2147483646 h 588"/>
              <a:gd name="T32" fmla="*/ 2147483646 w 1204"/>
              <a:gd name="T33" fmla="*/ 2147483646 h 588"/>
              <a:gd name="T34" fmla="*/ 2147483646 w 1204"/>
              <a:gd name="T35" fmla="*/ 2147483646 h 588"/>
              <a:gd name="T36" fmla="*/ 2147483646 w 1204"/>
              <a:gd name="T37" fmla="*/ 2147483646 h 588"/>
              <a:gd name="T38" fmla="*/ 2147483646 w 1204"/>
              <a:gd name="T39" fmla="*/ 2147483646 h 588"/>
              <a:gd name="T40" fmla="*/ 2147483646 w 1204"/>
              <a:gd name="T41" fmla="*/ 2147483646 h 588"/>
              <a:gd name="T42" fmla="*/ 2147483646 w 1204"/>
              <a:gd name="T43" fmla="*/ 2147483646 h 588"/>
              <a:gd name="T44" fmla="*/ 2147483646 w 1204"/>
              <a:gd name="T45" fmla="*/ 2147483646 h 588"/>
              <a:gd name="T46" fmla="*/ 2147483646 w 1204"/>
              <a:gd name="T47" fmla="*/ 2147483646 h 588"/>
              <a:gd name="T48" fmla="*/ 2147483646 w 1204"/>
              <a:gd name="T49" fmla="*/ 2147483646 h 588"/>
              <a:gd name="T50" fmla="*/ 2147483646 w 1204"/>
              <a:gd name="T51" fmla="*/ 2147483646 h 588"/>
              <a:gd name="T52" fmla="*/ 0 w 1204"/>
              <a:gd name="T53" fmla="*/ 2147483646 h 588"/>
              <a:gd name="T54" fmla="*/ 2147483646 w 1204"/>
              <a:gd name="T55" fmla="*/ 0 h 5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204"/>
              <a:gd name="T85" fmla="*/ 0 h 588"/>
              <a:gd name="T86" fmla="*/ 1204 w 1204"/>
              <a:gd name="T87" fmla="*/ 588 h 58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204" h="588">
                <a:moveTo>
                  <a:pt x="252" y="0"/>
                </a:moveTo>
                <a:cubicBezTo>
                  <a:pt x="265" y="4"/>
                  <a:pt x="288" y="20"/>
                  <a:pt x="288" y="20"/>
                </a:cubicBezTo>
                <a:cubicBezTo>
                  <a:pt x="309" y="52"/>
                  <a:pt x="306" y="89"/>
                  <a:pt x="340" y="112"/>
                </a:cubicBezTo>
                <a:cubicBezTo>
                  <a:pt x="347" y="111"/>
                  <a:pt x="374" y="111"/>
                  <a:pt x="380" y="100"/>
                </a:cubicBezTo>
                <a:cubicBezTo>
                  <a:pt x="396" y="72"/>
                  <a:pt x="371" y="84"/>
                  <a:pt x="396" y="76"/>
                </a:cubicBezTo>
                <a:cubicBezTo>
                  <a:pt x="434" y="84"/>
                  <a:pt x="421" y="101"/>
                  <a:pt x="448" y="116"/>
                </a:cubicBezTo>
                <a:cubicBezTo>
                  <a:pt x="466" y="126"/>
                  <a:pt x="488" y="124"/>
                  <a:pt x="508" y="128"/>
                </a:cubicBezTo>
                <a:cubicBezTo>
                  <a:pt x="536" y="146"/>
                  <a:pt x="530" y="174"/>
                  <a:pt x="572" y="184"/>
                </a:cubicBezTo>
                <a:cubicBezTo>
                  <a:pt x="603" y="183"/>
                  <a:pt x="634" y="187"/>
                  <a:pt x="664" y="180"/>
                </a:cubicBezTo>
                <a:cubicBezTo>
                  <a:pt x="675" y="177"/>
                  <a:pt x="679" y="162"/>
                  <a:pt x="688" y="156"/>
                </a:cubicBezTo>
                <a:cubicBezTo>
                  <a:pt x="706" y="144"/>
                  <a:pt x="722" y="132"/>
                  <a:pt x="740" y="120"/>
                </a:cubicBezTo>
                <a:cubicBezTo>
                  <a:pt x="749" y="107"/>
                  <a:pt x="746" y="103"/>
                  <a:pt x="764" y="112"/>
                </a:cubicBezTo>
                <a:cubicBezTo>
                  <a:pt x="773" y="116"/>
                  <a:pt x="788" y="128"/>
                  <a:pt x="788" y="128"/>
                </a:cubicBezTo>
                <a:cubicBezTo>
                  <a:pt x="808" y="158"/>
                  <a:pt x="972" y="148"/>
                  <a:pt x="976" y="148"/>
                </a:cubicBezTo>
                <a:cubicBezTo>
                  <a:pt x="1001" y="153"/>
                  <a:pt x="1037" y="181"/>
                  <a:pt x="1060" y="196"/>
                </a:cubicBezTo>
                <a:cubicBezTo>
                  <a:pt x="1132" y="190"/>
                  <a:pt x="1120" y="184"/>
                  <a:pt x="1204" y="188"/>
                </a:cubicBezTo>
                <a:cubicBezTo>
                  <a:pt x="1187" y="205"/>
                  <a:pt x="1167" y="201"/>
                  <a:pt x="1148" y="212"/>
                </a:cubicBezTo>
                <a:cubicBezTo>
                  <a:pt x="1140" y="217"/>
                  <a:pt x="1124" y="228"/>
                  <a:pt x="1124" y="228"/>
                </a:cubicBezTo>
                <a:cubicBezTo>
                  <a:pt x="1094" y="273"/>
                  <a:pt x="1043" y="276"/>
                  <a:pt x="996" y="292"/>
                </a:cubicBezTo>
                <a:cubicBezTo>
                  <a:pt x="970" y="301"/>
                  <a:pt x="945" y="327"/>
                  <a:pt x="920" y="340"/>
                </a:cubicBezTo>
                <a:cubicBezTo>
                  <a:pt x="898" y="373"/>
                  <a:pt x="874" y="388"/>
                  <a:pt x="836" y="396"/>
                </a:cubicBezTo>
                <a:cubicBezTo>
                  <a:pt x="819" y="407"/>
                  <a:pt x="805" y="434"/>
                  <a:pt x="796" y="440"/>
                </a:cubicBezTo>
                <a:cubicBezTo>
                  <a:pt x="788" y="445"/>
                  <a:pt x="780" y="451"/>
                  <a:pt x="772" y="456"/>
                </a:cubicBezTo>
                <a:cubicBezTo>
                  <a:pt x="768" y="459"/>
                  <a:pt x="760" y="464"/>
                  <a:pt x="760" y="464"/>
                </a:cubicBezTo>
                <a:cubicBezTo>
                  <a:pt x="735" y="501"/>
                  <a:pt x="696" y="568"/>
                  <a:pt x="656" y="588"/>
                </a:cubicBezTo>
                <a:lnTo>
                  <a:pt x="48" y="584"/>
                </a:lnTo>
                <a:lnTo>
                  <a:pt x="0" y="536"/>
                </a:lnTo>
                <a:lnTo>
                  <a:pt x="25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3" name="Freeform 21">
            <a:extLst>
              <a:ext uri="{FF2B5EF4-FFF2-40B4-BE49-F238E27FC236}">
                <a16:creationId xmlns:a16="http://schemas.microsoft.com/office/drawing/2014/main" id="{A6412D19-C551-49D6-B0CC-9EF50DDF0E0A}"/>
              </a:ext>
            </a:extLst>
          </p:cNvPr>
          <p:cNvSpPr>
            <a:spLocks/>
          </p:cNvSpPr>
          <p:nvPr/>
        </p:nvSpPr>
        <p:spPr bwMode="auto">
          <a:xfrm>
            <a:off x="4849813" y="3990975"/>
            <a:ext cx="765175" cy="889000"/>
          </a:xfrm>
          <a:custGeom>
            <a:avLst/>
            <a:gdLst>
              <a:gd name="T0" fmla="*/ 0 w 672"/>
              <a:gd name="T1" fmla="*/ 0 h 816"/>
              <a:gd name="T2" fmla="*/ 2147483646 w 672"/>
              <a:gd name="T3" fmla="*/ 0 h 816"/>
              <a:gd name="T4" fmla="*/ 2147483646 w 672"/>
              <a:gd name="T5" fmla="*/ 2147483646 h 816"/>
              <a:gd name="T6" fmla="*/ 2147483646 w 672"/>
              <a:gd name="T7" fmla="*/ 2147483646 h 816"/>
              <a:gd name="T8" fmla="*/ 2147483646 w 672"/>
              <a:gd name="T9" fmla="*/ 2147483646 h 816"/>
              <a:gd name="T10" fmla="*/ 2147483646 w 672"/>
              <a:gd name="T11" fmla="*/ 2147483646 h 816"/>
              <a:gd name="T12" fmla="*/ 2147483646 w 672"/>
              <a:gd name="T13" fmla="*/ 2147483646 h 816"/>
              <a:gd name="T14" fmla="*/ 2147483646 w 672"/>
              <a:gd name="T15" fmla="*/ 2147483646 h 816"/>
              <a:gd name="T16" fmla="*/ 2147483646 w 672"/>
              <a:gd name="T17" fmla="*/ 2147483646 h 816"/>
              <a:gd name="T18" fmla="*/ 0 w 672"/>
              <a:gd name="T19" fmla="*/ 0 h 8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2"/>
              <a:gd name="T31" fmla="*/ 0 h 816"/>
              <a:gd name="T32" fmla="*/ 672 w 672"/>
              <a:gd name="T33" fmla="*/ 816 h 8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2" h="816">
                <a:moveTo>
                  <a:pt x="0" y="0"/>
                </a:moveTo>
                <a:lnTo>
                  <a:pt x="480" y="0"/>
                </a:lnTo>
                <a:lnTo>
                  <a:pt x="672" y="672"/>
                </a:lnTo>
                <a:lnTo>
                  <a:pt x="96" y="816"/>
                </a:lnTo>
                <a:cubicBezTo>
                  <a:pt x="74" y="783"/>
                  <a:pt x="82" y="686"/>
                  <a:pt x="80" y="656"/>
                </a:cubicBezTo>
                <a:cubicBezTo>
                  <a:pt x="77" y="614"/>
                  <a:pt x="65" y="567"/>
                  <a:pt x="52" y="528"/>
                </a:cubicBezTo>
                <a:cubicBezTo>
                  <a:pt x="51" y="526"/>
                  <a:pt x="35" y="501"/>
                  <a:pt x="32" y="492"/>
                </a:cubicBezTo>
                <a:cubicBezTo>
                  <a:pt x="35" y="441"/>
                  <a:pt x="41" y="390"/>
                  <a:pt x="24" y="340"/>
                </a:cubicBezTo>
                <a:cubicBezTo>
                  <a:pt x="23" y="273"/>
                  <a:pt x="23" y="207"/>
                  <a:pt x="20" y="140"/>
                </a:cubicBezTo>
                <a:cubicBezTo>
                  <a:pt x="18" y="95"/>
                  <a:pt x="0" y="45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4" name="Freeform 22">
            <a:extLst>
              <a:ext uri="{FF2B5EF4-FFF2-40B4-BE49-F238E27FC236}">
                <a16:creationId xmlns:a16="http://schemas.microsoft.com/office/drawing/2014/main" id="{CF6D101B-2D64-4652-9B31-8C890D304948}"/>
              </a:ext>
            </a:extLst>
          </p:cNvPr>
          <p:cNvSpPr>
            <a:spLocks/>
          </p:cNvSpPr>
          <p:nvPr/>
        </p:nvSpPr>
        <p:spPr bwMode="auto">
          <a:xfrm>
            <a:off x="5395913" y="3990975"/>
            <a:ext cx="601662" cy="731838"/>
          </a:xfrm>
          <a:custGeom>
            <a:avLst/>
            <a:gdLst>
              <a:gd name="T0" fmla="*/ 0 w 528"/>
              <a:gd name="T1" fmla="*/ 0 h 672"/>
              <a:gd name="T2" fmla="*/ 2147483646 w 528"/>
              <a:gd name="T3" fmla="*/ 0 h 672"/>
              <a:gd name="T4" fmla="*/ 2147483646 w 528"/>
              <a:gd name="T5" fmla="*/ 2147483646 h 672"/>
              <a:gd name="T6" fmla="*/ 2147483646 w 528"/>
              <a:gd name="T7" fmla="*/ 2147483646 h 672"/>
              <a:gd name="T8" fmla="*/ 2147483646 w 528"/>
              <a:gd name="T9" fmla="*/ 2147483646 h 672"/>
              <a:gd name="T10" fmla="*/ 2147483646 w 528"/>
              <a:gd name="T11" fmla="*/ 2147483646 h 672"/>
              <a:gd name="T12" fmla="*/ 0 w 52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672"/>
              <a:gd name="T23" fmla="*/ 528 w 52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672">
                <a:moveTo>
                  <a:pt x="0" y="0"/>
                </a:moveTo>
                <a:lnTo>
                  <a:pt x="432" y="0"/>
                </a:lnTo>
                <a:lnTo>
                  <a:pt x="480" y="96"/>
                </a:lnTo>
                <a:lnTo>
                  <a:pt x="528" y="144"/>
                </a:lnTo>
                <a:lnTo>
                  <a:pt x="528" y="576"/>
                </a:lnTo>
                <a:lnTo>
                  <a:pt x="192" y="6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5" name="Freeform 23">
            <a:extLst>
              <a:ext uri="{FF2B5EF4-FFF2-40B4-BE49-F238E27FC236}">
                <a16:creationId xmlns:a16="http://schemas.microsoft.com/office/drawing/2014/main" id="{E1F352AA-5E52-43D6-8005-4DDAAB5EF118}"/>
              </a:ext>
            </a:extLst>
          </p:cNvPr>
          <p:cNvSpPr>
            <a:spLocks/>
          </p:cNvSpPr>
          <p:nvPr/>
        </p:nvSpPr>
        <p:spPr bwMode="auto">
          <a:xfrm>
            <a:off x="5997575" y="4148138"/>
            <a:ext cx="711200" cy="469900"/>
          </a:xfrm>
          <a:custGeom>
            <a:avLst/>
            <a:gdLst>
              <a:gd name="T0" fmla="*/ 0 w 624"/>
              <a:gd name="T1" fmla="*/ 0 h 432"/>
              <a:gd name="T2" fmla="*/ 2147483646 w 624"/>
              <a:gd name="T3" fmla="*/ 0 h 432"/>
              <a:gd name="T4" fmla="*/ 2147483646 w 624"/>
              <a:gd name="T5" fmla="*/ 2147483646 h 432"/>
              <a:gd name="T6" fmla="*/ 2147483646 w 624"/>
              <a:gd name="T7" fmla="*/ 2147483646 h 432"/>
              <a:gd name="T8" fmla="*/ 0 w 624"/>
              <a:gd name="T9" fmla="*/ 2147483646 h 432"/>
              <a:gd name="T10" fmla="*/ 0 w 624"/>
              <a:gd name="T11" fmla="*/ 0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432"/>
              <a:gd name="T20" fmla="*/ 624 w 624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432">
                <a:moveTo>
                  <a:pt x="0" y="0"/>
                </a:moveTo>
                <a:lnTo>
                  <a:pt x="624" y="0"/>
                </a:lnTo>
                <a:lnTo>
                  <a:pt x="336" y="288"/>
                </a:lnTo>
                <a:lnTo>
                  <a:pt x="336" y="336"/>
                </a:lnTo>
                <a:lnTo>
                  <a:pt x="0" y="4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6" name="Freeform 24">
            <a:extLst>
              <a:ext uri="{FF2B5EF4-FFF2-40B4-BE49-F238E27FC236}">
                <a16:creationId xmlns:a16="http://schemas.microsoft.com/office/drawing/2014/main" id="{EC74F13B-B483-4FCA-8E98-8FAC067E7FD8}"/>
              </a:ext>
            </a:extLst>
          </p:cNvPr>
          <p:cNvSpPr>
            <a:spLocks/>
          </p:cNvSpPr>
          <p:nvPr/>
        </p:nvSpPr>
        <p:spPr bwMode="auto">
          <a:xfrm>
            <a:off x="4854575" y="4827588"/>
            <a:ext cx="869950" cy="782637"/>
          </a:xfrm>
          <a:custGeom>
            <a:avLst/>
            <a:gdLst>
              <a:gd name="T0" fmla="*/ 2147483646 w 764"/>
              <a:gd name="T1" fmla="*/ 2147483646 h 720"/>
              <a:gd name="T2" fmla="*/ 2147483646 w 764"/>
              <a:gd name="T3" fmla="*/ 0 h 720"/>
              <a:gd name="T4" fmla="*/ 2147483646 w 764"/>
              <a:gd name="T5" fmla="*/ 2147483646 h 720"/>
              <a:gd name="T6" fmla="*/ 2147483646 w 764"/>
              <a:gd name="T7" fmla="*/ 2147483646 h 720"/>
              <a:gd name="T8" fmla="*/ 2147483646 w 764"/>
              <a:gd name="T9" fmla="*/ 2147483646 h 720"/>
              <a:gd name="T10" fmla="*/ 2147483646 w 764"/>
              <a:gd name="T11" fmla="*/ 2147483646 h 720"/>
              <a:gd name="T12" fmla="*/ 2147483646 w 764"/>
              <a:gd name="T13" fmla="*/ 2147483646 h 720"/>
              <a:gd name="T14" fmla="*/ 2147483646 w 764"/>
              <a:gd name="T15" fmla="*/ 2147483646 h 720"/>
              <a:gd name="T16" fmla="*/ 2147483646 w 764"/>
              <a:gd name="T17" fmla="*/ 2147483646 h 720"/>
              <a:gd name="T18" fmla="*/ 0 w 764"/>
              <a:gd name="T19" fmla="*/ 2147483646 h 720"/>
              <a:gd name="T20" fmla="*/ 2147483646 w 764"/>
              <a:gd name="T21" fmla="*/ 2147483646 h 720"/>
              <a:gd name="T22" fmla="*/ 2147483646 w 764"/>
              <a:gd name="T23" fmla="*/ 2147483646 h 7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4"/>
              <a:gd name="T37" fmla="*/ 0 h 720"/>
              <a:gd name="T38" fmla="*/ 764 w 764"/>
              <a:gd name="T39" fmla="*/ 720 h 7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4" h="720">
                <a:moveTo>
                  <a:pt x="92" y="48"/>
                </a:moveTo>
                <a:lnTo>
                  <a:pt x="284" y="0"/>
                </a:lnTo>
                <a:lnTo>
                  <a:pt x="764" y="528"/>
                </a:lnTo>
                <a:lnTo>
                  <a:pt x="572" y="720"/>
                </a:lnTo>
                <a:lnTo>
                  <a:pt x="92" y="621"/>
                </a:lnTo>
                <a:cubicBezTo>
                  <a:pt x="89" y="618"/>
                  <a:pt x="89" y="623"/>
                  <a:pt x="89" y="615"/>
                </a:cubicBezTo>
                <a:cubicBezTo>
                  <a:pt x="89" y="607"/>
                  <a:pt x="87" y="599"/>
                  <a:pt x="89" y="570"/>
                </a:cubicBezTo>
                <a:cubicBezTo>
                  <a:pt x="91" y="541"/>
                  <a:pt x="99" y="479"/>
                  <a:pt x="100" y="440"/>
                </a:cubicBezTo>
                <a:cubicBezTo>
                  <a:pt x="99" y="405"/>
                  <a:pt x="99" y="371"/>
                  <a:pt x="96" y="336"/>
                </a:cubicBezTo>
                <a:cubicBezTo>
                  <a:pt x="91" y="281"/>
                  <a:pt x="17" y="260"/>
                  <a:pt x="0" y="208"/>
                </a:cubicBezTo>
                <a:cubicBezTo>
                  <a:pt x="5" y="165"/>
                  <a:pt x="9" y="149"/>
                  <a:pt x="44" y="126"/>
                </a:cubicBezTo>
                <a:cubicBezTo>
                  <a:pt x="48" y="113"/>
                  <a:pt x="80" y="60"/>
                  <a:pt x="92" y="48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7" name="Freeform 25">
            <a:extLst>
              <a:ext uri="{FF2B5EF4-FFF2-40B4-BE49-F238E27FC236}">
                <a16:creationId xmlns:a16="http://schemas.microsoft.com/office/drawing/2014/main" id="{A6C322D4-7014-455B-A6B1-B5D533950A92}"/>
              </a:ext>
            </a:extLst>
          </p:cNvPr>
          <p:cNvSpPr>
            <a:spLocks/>
          </p:cNvSpPr>
          <p:nvPr/>
        </p:nvSpPr>
        <p:spPr bwMode="auto">
          <a:xfrm>
            <a:off x="5178425" y="4618038"/>
            <a:ext cx="819150" cy="585787"/>
          </a:xfrm>
          <a:custGeom>
            <a:avLst/>
            <a:gdLst>
              <a:gd name="T0" fmla="*/ 0 w 720"/>
              <a:gd name="T1" fmla="*/ 2147483646 h 538"/>
              <a:gd name="T2" fmla="*/ 2147483646 w 720"/>
              <a:gd name="T3" fmla="*/ 2147483646 h 538"/>
              <a:gd name="T4" fmla="*/ 2147483646 w 720"/>
              <a:gd name="T5" fmla="*/ 0 h 538"/>
              <a:gd name="T6" fmla="*/ 2147483646 w 720"/>
              <a:gd name="T7" fmla="*/ 2147483646 h 538"/>
              <a:gd name="T8" fmla="*/ 2147483646 w 720"/>
              <a:gd name="T9" fmla="*/ 2147483646 h 538"/>
              <a:gd name="T10" fmla="*/ 2147483646 w 720"/>
              <a:gd name="T11" fmla="*/ 2147483646 h 538"/>
              <a:gd name="T12" fmla="*/ 0 w 720"/>
              <a:gd name="T13" fmla="*/ 2147483646 h 5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0"/>
              <a:gd name="T22" fmla="*/ 0 h 538"/>
              <a:gd name="T23" fmla="*/ 720 w 720"/>
              <a:gd name="T24" fmla="*/ 538 h 5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0" h="538">
                <a:moveTo>
                  <a:pt x="0" y="192"/>
                </a:moveTo>
                <a:lnTo>
                  <a:pt x="384" y="96"/>
                </a:lnTo>
                <a:lnTo>
                  <a:pt x="720" y="0"/>
                </a:lnTo>
                <a:lnTo>
                  <a:pt x="720" y="288"/>
                </a:lnTo>
                <a:lnTo>
                  <a:pt x="336" y="528"/>
                </a:lnTo>
                <a:cubicBezTo>
                  <a:pt x="321" y="538"/>
                  <a:pt x="329" y="536"/>
                  <a:pt x="312" y="536"/>
                </a:cubicBezTo>
                <a:lnTo>
                  <a:pt x="0" y="19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8" name="Freeform 26">
            <a:extLst>
              <a:ext uri="{FF2B5EF4-FFF2-40B4-BE49-F238E27FC236}">
                <a16:creationId xmlns:a16="http://schemas.microsoft.com/office/drawing/2014/main" id="{D3DA1252-1C68-48E9-BA91-4D90D8ED9266}"/>
              </a:ext>
            </a:extLst>
          </p:cNvPr>
          <p:cNvSpPr>
            <a:spLocks/>
          </p:cNvSpPr>
          <p:nvPr/>
        </p:nvSpPr>
        <p:spPr bwMode="auto">
          <a:xfrm>
            <a:off x="5510213" y="4932363"/>
            <a:ext cx="542925" cy="469900"/>
          </a:xfrm>
          <a:custGeom>
            <a:avLst/>
            <a:gdLst>
              <a:gd name="T0" fmla="*/ 0 w 477"/>
              <a:gd name="T1" fmla="*/ 2147483646 h 432"/>
              <a:gd name="T2" fmla="*/ 2147483646 w 477"/>
              <a:gd name="T3" fmla="*/ 0 h 432"/>
              <a:gd name="T4" fmla="*/ 2147483646 w 477"/>
              <a:gd name="T5" fmla="*/ 2147483646 h 432"/>
              <a:gd name="T6" fmla="*/ 2147483646 w 477"/>
              <a:gd name="T7" fmla="*/ 2147483646 h 432"/>
              <a:gd name="T8" fmla="*/ 0 w 477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7"/>
              <a:gd name="T16" fmla="*/ 0 h 432"/>
              <a:gd name="T17" fmla="*/ 477 w 477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7" h="432">
                <a:moveTo>
                  <a:pt x="0" y="234"/>
                </a:moveTo>
                <a:lnTo>
                  <a:pt x="429" y="0"/>
                </a:lnTo>
                <a:lnTo>
                  <a:pt x="477" y="384"/>
                </a:lnTo>
                <a:lnTo>
                  <a:pt x="189" y="432"/>
                </a:lnTo>
                <a:lnTo>
                  <a:pt x="0" y="23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9" name="Freeform 27">
            <a:extLst>
              <a:ext uri="{FF2B5EF4-FFF2-40B4-BE49-F238E27FC236}">
                <a16:creationId xmlns:a16="http://schemas.microsoft.com/office/drawing/2014/main" id="{E12CB519-498C-45F1-B730-040CD78EEA5F}"/>
              </a:ext>
            </a:extLst>
          </p:cNvPr>
          <p:cNvSpPr>
            <a:spLocks/>
          </p:cNvSpPr>
          <p:nvPr/>
        </p:nvSpPr>
        <p:spPr bwMode="auto">
          <a:xfrm>
            <a:off x="4959350" y="5507038"/>
            <a:ext cx="655638" cy="625475"/>
          </a:xfrm>
          <a:custGeom>
            <a:avLst/>
            <a:gdLst>
              <a:gd name="T0" fmla="*/ 0 w 576"/>
              <a:gd name="T1" fmla="*/ 0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0 w 576"/>
              <a:gd name="T9" fmla="*/ 2147483646 h 576"/>
              <a:gd name="T10" fmla="*/ 0 w 576"/>
              <a:gd name="T11" fmla="*/ 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6"/>
              <a:gd name="T19" fmla="*/ 0 h 576"/>
              <a:gd name="T20" fmla="*/ 576 w 576"/>
              <a:gd name="T21" fmla="*/ 576 h 5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6" h="576">
                <a:moveTo>
                  <a:pt x="0" y="0"/>
                </a:moveTo>
                <a:lnTo>
                  <a:pt x="480" y="96"/>
                </a:lnTo>
                <a:lnTo>
                  <a:pt x="576" y="528"/>
                </a:lnTo>
                <a:lnTo>
                  <a:pt x="576" y="576"/>
                </a:lnTo>
                <a:lnTo>
                  <a:pt x="0" y="576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0" name="Freeform 28">
            <a:extLst>
              <a:ext uri="{FF2B5EF4-FFF2-40B4-BE49-F238E27FC236}">
                <a16:creationId xmlns:a16="http://schemas.microsoft.com/office/drawing/2014/main" id="{2371331A-D2C6-4E5D-9225-F8D3930E831D}"/>
              </a:ext>
            </a:extLst>
          </p:cNvPr>
          <p:cNvSpPr>
            <a:spLocks/>
          </p:cNvSpPr>
          <p:nvPr/>
        </p:nvSpPr>
        <p:spPr bwMode="auto">
          <a:xfrm>
            <a:off x="5505450" y="5349875"/>
            <a:ext cx="601663" cy="782638"/>
          </a:xfrm>
          <a:custGeom>
            <a:avLst/>
            <a:gdLst>
              <a:gd name="T0" fmla="*/ 0 w 528"/>
              <a:gd name="T1" fmla="*/ 2147483646 h 720"/>
              <a:gd name="T2" fmla="*/ 2147483646 w 528"/>
              <a:gd name="T3" fmla="*/ 2147483646 h 720"/>
              <a:gd name="T4" fmla="*/ 2147483646 w 528"/>
              <a:gd name="T5" fmla="*/ 0 h 720"/>
              <a:gd name="T6" fmla="*/ 2147483646 w 528"/>
              <a:gd name="T7" fmla="*/ 2147483646 h 720"/>
              <a:gd name="T8" fmla="*/ 2147483646 w 528"/>
              <a:gd name="T9" fmla="*/ 2147483646 h 720"/>
              <a:gd name="T10" fmla="*/ 0 w 528"/>
              <a:gd name="T11" fmla="*/ 2147483646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"/>
              <a:gd name="T19" fmla="*/ 0 h 720"/>
              <a:gd name="T20" fmla="*/ 528 w 528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" h="720">
                <a:moveTo>
                  <a:pt x="0" y="240"/>
                </a:moveTo>
                <a:lnTo>
                  <a:pt x="192" y="48"/>
                </a:lnTo>
                <a:lnTo>
                  <a:pt x="480" y="0"/>
                </a:lnTo>
                <a:lnTo>
                  <a:pt x="528" y="672"/>
                </a:lnTo>
                <a:lnTo>
                  <a:pt x="96" y="720"/>
                </a:lnTo>
                <a:lnTo>
                  <a:pt x="0" y="24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1" name="Freeform 29">
            <a:extLst>
              <a:ext uri="{FF2B5EF4-FFF2-40B4-BE49-F238E27FC236}">
                <a16:creationId xmlns:a16="http://schemas.microsoft.com/office/drawing/2014/main" id="{E970D674-2903-4F83-94FD-C45EAF3C08A0}"/>
              </a:ext>
            </a:extLst>
          </p:cNvPr>
          <p:cNvSpPr>
            <a:spLocks/>
          </p:cNvSpPr>
          <p:nvPr/>
        </p:nvSpPr>
        <p:spPr bwMode="auto">
          <a:xfrm>
            <a:off x="5997575" y="4513263"/>
            <a:ext cx="469900" cy="1149350"/>
          </a:xfrm>
          <a:custGeom>
            <a:avLst/>
            <a:gdLst>
              <a:gd name="T0" fmla="*/ 0 w 412"/>
              <a:gd name="T1" fmla="*/ 2147483646 h 1056"/>
              <a:gd name="T2" fmla="*/ 2147483646 w 412"/>
              <a:gd name="T3" fmla="*/ 0 h 1056"/>
              <a:gd name="T4" fmla="*/ 2147483646 w 412"/>
              <a:gd name="T5" fmla="*/ 2147483646 h 1056"/>
              <a:gd name="T6" fmla="*/ 2147483646 w 412"/>
              <a:gd name="T7" fmla="*/ 2147483646 h 1056"/>
              <a:gd name="T8" fmla="*/ 2147483646 w 412"/>
              <a:gd name="T9" fmla="*/ 2147483646 h 1056"/>
              <a:gd name="T10" fmla="*/ 2147483646 w 412"/>
              <a:gd name="T11" fmla="*/ 2147483646 h 1056"/>
              <a:gd name="T12" fmla="*/ 2147483646 w 412"/>
              <a:gd name="T13" fmla="*/ 2147483646 h 1056"/>
              <a:gd name="T14" fmla="*/ 2147483646 w 412"/>
              <a:gd name="T15" fmla="*/ 2147483646 h 1056"/>
              <a:gd name="T16" fmla="*/ 2147483646 w 412"/>
              <a:gd name="T17" fmla="*/ 2147483646 h 1056"/>
              <a:gd name="T18" fmla="*/ 2147483646 w 412"/>
              <a:gd name="T19" fmla="*/ 2147483646 h 1056"/>
              <a:gd name="T20" fmla="*/ 2147483646 w 412"/>
              <a:gd name="T21" fmla="*/ 2147483646 h 1056"/>
              <a:gd name="T22" fmla="*/ 2147483646 w 412"/>
              <a:gd name="T23" fmla="*/ 2147483646 h 1056"/>
              <a:gd name="T24" fmla="*/ 2147483646 w 412"/>
              <a:gd name="T25" fmla="*/ 2147483646 h 1056"/>
              <a:gd name="T26" fmla="*/ 2147483646 w 412"/>
              <a:gd name="T27" fmla="*/ 2147483646 h 1056"/>
              <a:gd name="T28" fmla="*/ 2147483646 w 412"/>
              <a:gd name="T29" fmla="*/ 2147483646 h 1056"/>
              <a:gd name="T30" fmla="*/ 2147483646 w 412"/>
              <a:gd name="T31" fmla="*/ 2147483646 h 1056"/>
              <a:gd name="T32" fmla="*/ 2147483646 w 412"/>
              <a:gd name="T33" fmla="*/ 2147483646 h 1056"/>
              <a:gd name="T34" fmla="*/ 2147483646 w 412"/>
              <a:gd name="T35" fmla="*/ 2147483646 h 1056"/>
              <a:gd name="T36" fmla="*/ 0 w 412"/>
              <a:gd name="T37" fmla="*/ 2147483646 h 1056"/>
              <a:gd name="T38" fmla="*/ 0 w 412"/>
              <a:gd name="T39" fmla="*/ 2147483646 h 10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12"/>
              <a:gd name="T61" fmla="*/ 0 h 1056"/>
              <a:gd name="T62" fmla="*/ 412 w 412"/>
              <a:gd name="T63" fmla="*/ 1056 h 10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12" h="1056">
                <a:moveTo>
                  <a:pt x="0" y="96"/>
                </a:moveTo>
                <a:lnTo>
                  <a:pt x="336" y="0"/>
                </a:lnTo>
                <a:cubicBezTo>
                  <a:pt x="353" y="43"/>
                  <a:pt x="348" y="24"/>
                  <a:pt x="348" y="104"/>
                </a:cubicBezTo>
                <a:cubicBezTo>
                  <a:pt x="348" y="165"/>
                  <a:pt x="356" y="226"/>
                  <a:pt x="308" y="268"/>
                </a:cubicBezTo>
                <a:cubicBezTo>
                  <a:pt x="282" y="291"/>
                  <a:pt x="247" y="305"/>
                  <a:pt x="224" y="332"/>
                </a:cubicBezTo>
                <a:cubicBezTo>
                  <a:pt x="216" y="341"/>
                  <a:pt x="209" y="357"/>
                  <a:pt x="204" y="368"/>
                </a:cubicBezTo>
                <a:cubicBezTo>
                  <a:pt x="201" y="376"/>
                  <a:pt x="196" y="392"/>
                  <a:pt x="196" y="392"/>
                </a:cubicBezTo>
                <a:cubicBezTo>
                  <a:pt x="196" y="396"/>
                  <a:pt x="183" y="452"/>
                  <a:pt x="188" y="460"/>
                </a:cubicBezTo>
                <a:cubicBezTo>
                  <a:pt x="194" y="469"/>
                  <a:pt x="204" y="468"/>
                  <a:pt x="212" y="472"/>
                </a:cubicBezTo>
                <a:cubicBezTo>
                  <a:pt x="230" y="481"/>
                  <a:pt x="242" y="497"/>
                  <a:pt x="248" y="516"/>
                </a:cubicBezTo>
                <a:cubicBezTo>
                  <a:pt x="246" y="583"/>
                  <a:pt x="266" y="640"/>
                  <a:pt x="232" y="692"/>
                </a:cubicBezTo>
                <a:cubicBezTo>
                  <a:pt x="229" y="730"/>
                  <a:pt x="196" y="852"/>
                  <a:pt x="244" y="884"/>
                </a:cubicBezTo>
                <a:cubicBezTo>
                  <a:pt x="258" y="926"/>
                  <a:pt x="297" y="932"/>
                  <a:pt x="336" y="936"/>
                </a:cubicBezTo>
                <a:cubicBezTo>
                  <a:pt x="352" y="947"/>
                  <a:pt x="361" y="948"/>
                  <a:pt x="368" y="964"/>
                </a:cubicBezTo>
                <a:cubicBezTo>
                  <a:pt x="379" y="988"/>
                  <a:pt x="376" y="1003"/>
                  <a:pt x="396" y="1016"/>
                </a:cubicBezTo>
                <a:cubicBezTo>
                  <a:pt x="409" y="1012"/>
                  <a:pt x="404" y="1012"/>
                  <a:pt x="412" y="1012"/>
                </a:cubicBezTo>
                <a:lnTo>
                  <a:pt x="48" y="1056"/>
                </a:lnTo>
                <a:lnTo>
                  <a:pt x="48" y="768"/>
                </a:lnTo>
                <a:lnTo>
                  <a:pt x="0" y="384"/>
                </a:lnTo>
                <a:lnTo>
                  <a:pt x="0" y="9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2" name="Freeform 30">
            <a:extLst>
              <a:ext uri="{FF2B5EF4-FFF2-40B4-BE49-F238E27FC236}">
                <a16:creationId xmlns:a16="http://schemas.microsoft.com/office/drawing/2014/main" id="{231D3B7E-11B9-495E-AD79-1A0DEDC1F80A}"/>
              </a:ext>
            </a:extLst>
          </p:cNvPr>
          <p:cNvSpPr>
            <a:spLocks/>
          </p:cNvSpPr>
          <p:nvPr/>
        </p:nvSpPr>
        <p:spPr bwMode="auto">
          <a:xfrm>
            <a:off x="6053138" y="5610225"/>
            <a:ext cx="765175" cy="471488"/>
          </a:xfrm>
          <a:custGeom>
            <a:avLst/>
            <a:gdLst>
              <a:gd name="T0" fmla="*/ 0 w 672"/>
              <a:gd name="T1" fmla="*/ 2147483646 h 432"/>
              <a:gd name="T2" fmla="*/ 2147483646 w 672"/>
              <a:gd name="T3" fmla="*/ 0 h 432"/>
              <a:gd name="T4" fmla="*/ 2147483646 w 672"/>
              <a:gd name="T5" fmla="*/ 2147483646 h 432"/>
              <a:gd name="T6" fmla="*/ 2147483646 w 672"/>
              <a:gd name="T7" fmla="*/ 2147483646 h 432"/>
              <a:gd name="T8" fmla="*/ 2147483646 w 672"/>
              <a:gd name="T9" fmla="*/ 2147483646 h 432"/>
              <a:gd name="T10" fmla="*/ 2147483646 w 672"/>
              <a:gd name="T11" fmla="*/ 2147483646 h 432"/>
              <a:gd name="T12" fmla="*/ 2147483646 w 672"/>
              <a:gd name="T13" fmla="*/ 2147483646 h 432"/>
              <a:gd name="T14" fmla="*/ 2147483646 w 672"/>
              <a:gd name="T15" fmla="*/ 2147483646 h 432"/>
              <a:gd name="T16" fmla="*/ 2147483646 w 672"/>
              <a:gd name="T17" fmla="*/ 2147483646 h 432"/>
              <a:gd name="T18" fmla="*/ 2147483646 w 672"/>
              <a:gd name="T19" fmla="*/ 2147483646 h 432"/>
              <a:gd name="T20" fmla="*/ 0 w 672"/>
              <a:gd name="T21" fmla="*/ 2147483646 h 4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72"/>
              <a:gd name="T34" fmla="*/ 0 h 432"/>
              <a:gd name="T35" fmla="*/ 672 w 672"/>
              <a:gd name="T36" fmla="*/ 432 h 4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72" h="432">
                <a:moveTo>
                  <a:pt x="0" y="48"/>
                </a:moveTo>
                <a:lnTo>
                  <a:pt x="336" y="0"/>
                </a:lnTo>
                <a:cubicBezTo>
                  <a:pt x="362" y="3"/>
                  <a:pt x="380" y="4"/>
                  <a:pt x="404" y="12"/>
                </a:cubicBezTo>
                <a:cubicBezTo>
                  <a:pt x="419" y="27"/>
                  <a:pt x="430" y="35"/>
                  <a:pt x="440" y="52"/>
                </a:cubicBezTo>
                <a:cubicBezTo>
                  <a:pt x="450" y="68"/>
                  <a:pt x="456" y="89"/>
                  <a:pt x="468" y="104"/>
                </a:cubicBezTo>
                <a:cubicBezTo>
                  <a:pt x="491" y="132"/>
                  <a:pt x="521" y="146"/>
                  <a:pt x="548" y="168"/>
                </a:cubicBezTo>
                <a:cubicBezTo>
                  <a:pt x="583" y="196"/>
                  <a:pt x="601" y="218"/>
                  <a:pt x="640" y="244"/>
                </a:cubicBezTo>
                <a:cubicBezTo>
                  <a:pt x="655" y="267"/>
                  <a:pt x="663" y="289"/>
                  <a:pt x="668" y="316"/>
                </a:cubicBezTo>
                <a:cubicBezTo>
                  <a:pt x="669" y="353"/>
                  <a:pt x="672" y="428"/>
                  <a:pt x="672" y="428"/>
                </a:cubicBezTo>
                <a:lnTo>
                  <a:pt x="48" y="432"/>
                </a:lnTo>
                <a:lnTo>
                  <a:pt x="0" y="4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3" name="Text Box 31">
            <a:extLst>
              <a:ext uri="{FF2B5EF4-FFF2-40B4-BE49-F238E27FC236}">
                <a16:creationId xmlns:a16="http://schemas.microsoft.com/office/drawing/2014/main" id="{A673D71B-29D5-4944-A535-9B93661DD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475" y="428148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50%</a:t>
            </a:r>
          </a:p>
        </p:txBody>
      </p:sp>
      <p:sp>
        <p:nvSpPr>
          <p:cNvPr id="54304" name="Text Box 32">
            <a:extLst>
              <a:ext uri="{FF2B5EF4-FFF2-40B4-BE49-F238E27FC236}">
                <a16:creationId xmlns:a16="http://schemas.microsoft.com/office/drawing/2014/main" id="{B4602666-3C68-4359-BD62-BE8DA62F2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47345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53%</a:t>
            </a:r>
          </a:p>
        </p:txBody>
      </p:sp>
      <p:sp>
        <p:nvSpPr>
          <p:cNvPr id="54305" name="Text Box 33">
            <a:extLst>
              <a:ext uri="{FF2B5EF4-FFF2-40B4-BE49-F238E27FC236}">
                <a16:creationId xmlns:a16="http://schemas.microsoft.com/office/drawing/2014/main" id="{0BFA984A-CBDF-4164-A2F8-4FBC3DDE8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0" y="3368675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71%</a:t>
            </a:r>
          </a:p>
        </p:txBody>
      </p:sp>
      <p:sp>
        <p:nvSpPr>
          <p:cNvPr id="54306" name="Text Box 34">
            <a:extLst>
              <a:ext uri="{FF2B5EF4-FFF2-40B4-BE49-F238E27FC236}">
                <a16:creationId xmlns:a16="http://schemas.microsoft.com/office/drawing/2014/main" id="{5A8F1C86-4F09-4000-BFCF-502003908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11480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47%</a:t>
            </a:r>
          </a:p>
        </p:txBody>
      </p:sp>
      <p:sp>
        <p:nvSpPr>
          <p:cNvPr id="54307" name="Text Box 35">
            <a:extLst>
              <a:ext uri="{FF2B5EF4-FFF2-40B4-BE49-F238E27FC236}">
                <a16:creationId xmlns:a16="http://schemas.microsoft.com/office/drawing/2014/main" id="{E0046AA3-7587-432E-9DF8-A8708A625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225" y="43434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66%</a:t>
            </a:r>
          </a:p>
        </p:txBody>
      </p:sp>
      <p:sp>
        <p:nvSpPr>
          <p:cNvPr id="54308" name="Text Box 36">
            <a:extLst>
              <a:ext uri="{FF2B5EF4-FFF2-40B4-BE49-F238E27FC236}">
                <a16:creationId xmlns:a16="http://schemas.microsoft.com/office/drawing/2014/main" id="{47194BC0-3F03-40CE-8FF7-6065F2632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0" y="42783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56%</a:t>
            </a:r>
          </a:p>
        </p:txBody>
      </p:sp>
      <p:sp>
        <p:nvSpPr>
          <p:cNvPr id="54309" name="Text Box 37">
            <a:extLst>
              <a:ext uri="{FF2B5EF4-FFF2-40B4-BE49-F238E27FC236}">
                <a16:creationId xmlns:a16="http://schemas.microsoft.com/office/drawing/2014/main" id="{76B2A510-B14E-41DC-BC64-EF5C33D03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8" y="3368675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77%</a:t>
            </a:r>
          </a:p>
        </p:txBody>
      </p:sp>
      <p:sp>
        <p:nvSpPr>
          <p:cNvPr id="54310" name="Text Box 38">
            <a:extLst>
              <a:ext uri="{FF2B5EF4-FFF2-40B4-BE49-F238E27FC236}">
                <a16:creationId xmlns:a16="http://schemas.microsoft.com/office/drawing/2014/main" id="{386EFAA4-A447-4490-8D31-1695265FD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025" y="34290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74%</a:t>
            </a:r>
          </a:p>
        </p:txBody>
      </p:sp>
      <p:sp>
        <p:nvSpPr>
          <p:cNvPr id="54311" name="Text Box 39">
            <a:extLst>
              <a:ext uri="{FF2B5EF4-FFF2-40B4-BE49-F238E27FC236}">
                <a16:creationId xmlns:a16="http://schemas.microsoft.com/office/drawing/2014/main" id="{600B3F25-294E-4D8E-854D-0BBCE1E54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2675" y="42783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54%</a:t>
            </a:r>
          </a:p>
        </p:txBody>
      </p:sp>
      <p:sp>
        <p:nvSpPr>
          <p:cNvPr id="54312" name="Text Box 40">
            <a:extLst>
              <a:ext uri="{FF2B5EF4-FFF2-40B4-BE49-F238E27FC236}">
                <a16:creationId xmlns:a16="http://schemas.microsoft.com/office/drawing/2014/main" id="{791E8419-E65F-4DD3-ABA6-0A83FAE2A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425" y="3546475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69%</a:t>
            </a:r>
          </a:p>
        </p:txBody>
      </p:sp>
      <p:sp>
        <p:nvSpPr>
          <p:cNvPr id="54313" name="Freeform 41">
            <a:extLst>
              <a:ext uri="{FF2B5EF4-FFF2-40B4-BE49-F238E27FC236}">
                <a16:creationId xmlns:a16="http://schemas.microsoft.com/office/drawing/2014/main" id="{0730AD63-3022-4701-9F93-665EE3224758}"/>
              </a:ext>
            </a:extLst>
          </p:cNvPr>
          <p:cNvSpPr>
            <a:spLocks/>
          </p:cNvSpPr>
          <p:nvPr/>
        </p:nvSpPr>
        <p:spPr bwMode="auto">
          <a:xfrm>
            <a:off x="4648200" y="2819400"/>
            <a:ext cx="744538" cy="457200"/>
          </a:xfrm>
          <a:custGeom>
            <a:avLst/>
            <a:gdLst>
              <a:gd name="T0" fmla="*/ 2147483646 w 469"/>
              <a:gd name="T1" fmla="*/ 2147483646 h 288"/>
              <a:gd name="T2" fmla="*/ 2147483646 w 469"/>
              <a:gd name="T3" fmla="*/ 2147483646 h 288"/>
              <a:gd name="T4" fmla="*/ 2147483646 w 469"/>
              <a:gd name="T5" fmla="*/ 0 h 288"/>
              <a:gd name="T6" fmla="*/ 0 w 469"/>
              <a:gd name="T7" fmla="*/ 2147483646 h 288"/>
              <a:gd name="T8" fmla="*/ 2147483646 w 469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9"/>
              <a:gd name="T16" fmla="*/ 0 h 288"/>
              <a:gd name="T17" fmla="*/ 469 w 469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9" h="288">
                <a:moveTo>
                  <a:pt x="469" y="268"/>
                </a:moveTo>
                <a:cubicBezTo>
                  <a:pt x="454" y="205"/>
                  <a:pt x="469" y="130"/>
                  <a:pt x="469" y="65"/>
                </a:cubicBezTo>
                <a:lnTo>
                  <a:pt x="48" y="0"/>
                </a:lnTo>
                <a:lnTo>
                  <a:pt x="0" y="288"/>
                </a:lnTo>
                <a:lnTo>
                  <a:pt x="469" y="26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4" name="Freeform 42">
            <a:extLst>
              <a:ext uri="{FF2B5EF4-FFF2-40B4-BE49-F238E27FC236}">
                <a16:creationId xmlns:a16="http://schemas.microsoft.com/office/drawing/2014/main" id="{AE31DFFD-2F2D-4200-8B58-6744B4C85677}"/>
              </a:ext>
            </a:extLst>
          </p:cNvPr>
          <p:cNvSpPr>
            <a:spLocks/>
          </p:cNvSpPr>
          <p:nvPr/>
        </p:nvSpPr>
        <p:spPr bwMode="auto">
          <a:xfrm>
            <a:off x="4114800" y="2819400"/>
            <a:ext cx="609600" cy="457200"/>
          </a:xfrm>
          <a:custGeom>
            <a:avLst/>
            <a:gdLst>
              <a:gd name="T0" fmla="*/ 2147483646 w 384"/>
              <a:gd name="T1" fmla="*/ 2147483646 h 288"/>
              <a:gd name="T2" fmla="*/ 2147483646 w 384"/>
              <a:gd name="T3" fmla="*/ 0 h 288"/>
              <a:gd name="T4" fmla="*/ 0 w 384"/>
              <a:gd name="T5" fmla="*/ 2147483646 h 288"/>
              <a:gd name="T6" fmla="*/ 0 w 384"/>
              <a:gd name="T7" fmla="*/ 2147483646 h 288"/>
              <a:gd name="T8" fmla="*/ 2147483646 w 384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4"/>
              <a:gd name="T16" fmla="*/ 0 h 288"/>
              <a:gd name="T17" fmla="*/ 384 w 38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4" h="288">
                <a:moveTo>
                  <a:pt x="336" y="288"/>
                </a:moveTo>
                <a:lnTo>
                  <a:pt x="384" y="0"/>
                </a:lnTo>
                <a:lnTo>
                  <a:pt x="0" y="48"/>
                </a:lnTo>
                <a:lnTo>
                  <a:pt x="0" y="288"/>
                </a:lnTo>
                <a:lnTo>
                  <a:pt x="336" y="28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5" name="Text Box 43">
            <a:extLst>
              <a:ext uri="{FF2B5EF4-FFF2-40B4-BE49-F238E27FC236}">
                <a16:creationId xmlns:a16="http://schemas.microsoft.com/office/drawing/2014/main" id="{3356C378-79B6-44B2-9BC7-23EDCDD32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44813"/>
            <a:ext cx="595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32%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4316" name="Text Box 44">
            <a:extLst>
              <a:ext uri="{FF2B5EF4-FFF2-40B4-BE49-F238E27FC236}">
                <a16:creationId xmlns:a16="http://schemas.microsoft.com/office/drawing/2014/main" id="{672C6EF3-D7C2-49DB-A30B-46EF98339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92100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24%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4317" name="Freeform 45">
            <a:extLst>
              <a:ext uri="{FF2B5EF4-FFF2-40B4-BE49-F238E27FC236}">
                <a16:creationId xmlns:a16="http://schemas.microsoft.com/office/drawing/2014/main" id="{8FC04476-ECDF-487B-A881-57BF40DDE5AE}"/>
              </a:ext>
            </a:extLst>
          </p:cNvPr>
          <p:cNvSpPr>
            <a:spLocks/>
          </p:cNvSpPr>
          <p:nvPr/>
        </p:nvSpPr>
        <p:spPr bwMode="auto">
          <a:xfrm>
            <a:off x="4038600" y="2286000"/>
            <a:ext cx="685800" cy="609600"/>
          </a:xfrm>
          <a:custGeom>
            <a:avLst/>
            <a:gdLst>
              <a:gd name="T0" fmla="*/ 2147483646 w 432"/>
              <a:gd name="T1" fmla="*/ 2147483646 h 384"/>
              <a:gd name="T2" fmla="*/ 2147483646 w 432"/>
              <a:gd name="T3" fmla="*/ 0 h 384"/>
              <a:gd name="T4" fmla="*/ 0 w 432"/>
              <a:gd name="T5" fmla="*/ 2147483646 h 384"/>
              <a:gd name="T6" fmla="*/ 2147483646 w 432"/>
              <a:gd name="T7" fmla="*/ 2147483646 h 384"/>
              <a:gd name="T8" fmla="*/ 2147483646 w 432"/>
              <a:gd name="T9" fmla="*/ 2147483646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384"/>
              <a:gd name="T17" fmla="*/ 432 w 432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384">
                <a:moveTo>
                  <a:pt x="432" y="336"/>
                </a:moveTo>
                <a:lnTo>
                  <a:pt x="48" y="0"/>
                </a:lnTo>
                <a:lnTo>
                  <a:pt x="0" y="48"/>
                </a:lnTo>
                <a:lnTo>
                  <a:pt x="48" y="384"/>
                </a:lnTo>
                <a:lnTo>
                  <a:pt x="432" y="33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8" name="Text Box 46">
            <a:extLst>
              <a:ext uri="{FF2B5EF4-FFF2-40B4-BE49-F238E27FC236}">
                <a16:creationId xmlns:a16="http://schemas.microsoft.com/office/drawing/2014/main" id="{F913840C-E3B7-4445-866B-F4EF8CABA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511425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16%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4319" name="Freeform 47">
            <a:extLst>
              <a:ext uri="{FF2B5EF4-FFF2-40B4-BE49-F238E27FC236}">
                <a16:creationId xmlns:a16="http://schemas.microsoft.com/office/drawing/2014/main" id="{F7F371AD-A71D-4FCE-9B3E-40BBBBC79A93}"/>
              </a:ext>
            </a:extLst>
          </p:cNvPr>
          <p:cNvSpPr>
            <a:spLocks/>
          </p:cNvSpPr>
          <p:nvPr/>
        </p:nvSpPr>
        <p:spPr bwMode="auto">
          <a:xfrm>
            <a:off x="3657600" y="1219200"/>
            <a:ext cx="1219200" cy="1600200"/>
          </a:xfrm>
          <a:custGeom>
            <a:avLst/>
            <a:gdLst>
              <a:gd name="T0" fmla="*/ 2147483646 w 768"/>
              <a:gd name="T1" fmla="*/ 2147483646 h 1008"/>
              <a:gd name="T2" fmla="*/ 2147483646 w 768"/>
              <a:gd name="T3" fmla="*/ 2147483646 h 1008"/>
              <a:gd name="T4" fmla="*/ 0 w 768"/>
              <a:gd name="T5" fmla="*/ 2147483646 h 1008"/>
              <a:gd name="T6" fmla="*/ 2147483646 w 768"/>
              <a:gd name="T7" fmla="*/ 0 h 1008"/>
              <a:gd name="T8" fmla="*/ 2147483646 w 768"/>
              <a:gd name="T9" fmla="*/ 2147483646 h 1008"/>
              <a:gd name="T10" fmla="*/ 2147483646 w 768"/>
              <a:gd name="T11" fmla="*/ 2147483646 h 10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8"/>
              <a:gd name="T19" fmla="*/ 0 h 1008"/>
              <a:gd name="T20" fmla="*/ 768 w 768"/>
              <a:gd name="T21" fmla="*/ 1008 h 10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8" h="1008">
                <a:moveTo>
                  <a:pt x="672" y="1008"/>
                </a:moveTo>
                <a:lnTo>
                  <a:pt x="288" y="672"/>
                </a:lnTo>
                <a:lnTo>
                  <a:pt x="0" y="144"/>
                </a:lnTo>
                <a:lnTo>
                  <a:pt x="240" y="0"/>
                </a:lnTo>
                <a:lnTo>
                  <a:pt x="768" y="672"/>
                </a:lnTo>
                <a:lnTo>
                  <a:pt x="672" y="100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0" name="Freeform 48">
            <a:extLst>
              <a:ext uri="{FF2B5EF4-FFF2-40B4-BE49-F238E27FC236}">
                <a16:creationId xmlns:a16="http://schemas.microsoft.com/office/drawing/2014/main" id="{A0BD7775-C029-437D-A2FC-E34B55F0E536}"/>
              </a:ext>
            </a:extLst>
          </p:cNvPr>
          <p:cNvSpPr>
            <a:spLocks/>
          </p:cNvSpPr>
          <p:nvPr/>
        </p:nvSpPr>
        <p:spPr bwMode="auto">
          <a:xfrm>
            <a:off x="3276600" y="2057400"/>
            <a:ext cx="838200" cy="685800"/>
          </a:xfrm>
          <a:custGeom>
            <a:avLst/>
            <a:gdLst>
              <a:gd name="T0" fmla="*/ 2147483646 w 528"/>
              <a:gd name="T1" fmla="*/ 2147483646 h 432"/>
              <a:gd name="T2" fmla="*/ 0 w 528"/>
              <a:gd name="T3" fmla="*/ 2147483646 h 432"/>
              <a:gd name="T4" fmla="*/ 0 w 528"/>
              <a:gd name="T5" fmla="*/ 0 h 432"/>
              <a:gd name="T6" fmla="*/ 2147483646 w 528"/>
              <a:gd name="T7" fmla="*/ 2147483646 h 432"/>
              <a:gd name="T8" fmla="*/ 2147483646 w 528"/>
              <a:gd name="T9" fmla="*/ 2147483646 h 432"/>
              <a:gd name="T10" fmla="*/ 2147483646 w 528"/>
              <a:gd name="T11" fmla="*/ 2147483646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"/>
              <a:gd name="T19" fmla="*/ 0 h 432"/>
              <a:gd name="T20" fmla="*/ 528 w 528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" h="432">
                <a:moveTo>
                  <a:pt x="528" y="432"/>
                </a:moveTo>
                <a:lnTo>
                  <a:pt x="0" y="336"/>
                </a:lnTo>
                <a:lnTo>
                  <a:pt x="0" y="0"/>
                </a:lnTo>
                <a:lnTo>
                  <a:pt x="144" y="144"/>
                </a:lnTo>
                <a:lnTo>
                  <a:pt x="480" y="192"/>
                </a:lnTo>
                <a:lnTo>
                  <a:pt x="528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1" name="Freeform 49">
            <a:extLst>
              <a:ext uri="{FF2B5EF4-FFF2-40B4-BE49-F238E27FC236}">
                <a16:creationId xmlns:a16="http://schemas.microsoft.com/office/drawing/2014/main" id="{9C8AD6BC-066B-4320-BFC0-3EF7246CD0A2}"/>
              </a:ext>
            </a:extLst>
          </p:cNvPr>
          <p:cNvSpPr>
            <a:spLocks/>
          </p:cNvSpPr>
          <p:nvPr/>
        </p:nvSpPr>
        <p:spPr bwMode="auto">
          <a:xfrm>
            <a:off x="3733800" y="2667000"/>
            <a:ext cx="381000" cy="609600"/>
          </a:xfrm>
          <a:custGeom>
            <a:avLst/>
            <a:gdLst>
              <a:gd name="T0" fmla="*/ 2147483646 w 240"/>
              <a:gd name="T1" fmla="*/ 2147483646 h 384"/>
              <a:gd name="T2" fmla="*/ 2147483646 w 240"/>
              <a:gd name="T3" fmla="*/ 2147483646 h 384"/>
              <a:gd name="T4" fmla="*/ 2147483646 w 240"/>
              <a:gd name="T5" fmla="*/ 2147483646 h 384"/>
              <a:gd name="T6" fmla="*/ 0 w 240"/>
              <a:gd name="T7" fmla="*/ 0 h 384"/>
              <a:gd name="T8" fmla="*/ 0 w 240"/>
              <a:gd name="T9" fmla="*/ 2147483646 h 384"/>
              <a:gd name="T10" fmla="*/ 2147483646 w 240"/>
              <a:gd name="T11" fmla="*/ 2147483646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384"/>
              <a:gd name="T20" fmla="*/ 240 w 240"/>
              <a:gd name="T21" fmla="*/ 384 h 3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384">
                <a:moveTo>
                  <a:pt x="240" y="384"/>
                </a:moveTo>
                <a:lnTo>
                  <a:pt x="240" y="144"/>
                </a:lnTo>
                <a:lnTo>
                  <a:pt x="240" y="48"/>
                </a:lnTo>
                <a:lnTo>
                  <a:pt x="0" y="0"/>
                </a:lnTo>
                <a:lnTo>
                  <a:pt x="0" y="384"/>
                </a:lnTo>
                <a:lnTo>
                  <a:pt x="240" y="38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2" name="Freeform 50">
            <a:extLst>
              <a:ext uri="{FF2B5EF4-FFF2-40B4-BE49-F238E27FC236}">
                <a16:creationId xmlns:a16="http://schemas.microsoft.com/office/drawing/2014/main" id="{7E295DBC-BB3F-407D-BA38-D808AE0FC116}"/>
              </a:ext>
            </a:extLst>
          </p:cNvPr>
          <p:cNvSpPr>
            <a:spLocks/>
          </p:cNvSpPr>
          <p:nvPr/>
        </p:nvSpPr>
        <p:spPr bwMode="auto">
          <a:xfrm>
            <a:off x="3276600" y="2590800"/>
            <a:ext cx="457200" cy="685800"/>
          </a:xfrm>
          <a:custGeom>
            <a:avLst/>
            <a:gdLst>
              <a:gd name="T0" fmla="*/ 2147483646 w 288"/>
              <a:gd name="T1" fmla="*/ 2147483646 h 432"/>
              <a:gd name="T2" fmla="*/ 0 w 288"/>
              <a:gd name="T3" fmla="*/ 2147483646 h 432"/>
              <a:gd name="T4" fmla="*/ 0 w 288"/>
              <a:gd name="T5" fmla="*/ 0 h 432"/>
              <a:gd name="T6" fmla="*/ 2147483646 w 288"/>
              <a:gd name="T7" fmla="*/ 2147483646 h 432"/>
              <a:gd name="T8" fmla="*/ 2147483646 w 288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432"/>
              <a:gd name="T17" fmla="*/ 288 w 288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432">
                <a:moveTo>
                  <a:pt x="288" y="432"/>
                </a:moveTo>
                <a:lnTo>
                  <a:pt x="0" y="432"/>
                </a:lnTo>
                <a:lnTo>
                  <a:pt x="0" y="0"/>
                </a:lnTo>
                <a:lnTo>
                  <a:pt x="288" y="48"/>
                </a:lnTo>
                <a:lnTo>
                  <a:pt x="288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3" name="Freeform 51">
            <a:extLst>
              <a:ext uri="{FF2B5EF4-FFF2-40B4-BE49-F238E27FC236}">
                <a16:creationId xmlns:a16="http://schemas.microsoft.com/office/drawing/2014/main" id="{DD6B775A-0F4C-40A5-8626-466B0061BF37}"/>
              </a:ext>
            </a:extLst>
          </p:cNvPr>
          <p:cNvSpPr>
            <a:spLocks/>
          </p:cNvSpPr>
          <p:nvPr/>
        </p:nvSpPr>
        <p:spPr bwMode="auto">
          <a:xfrm>
            <a:off x="4724400" y="2286000"/>
            <a:ext cx="685800" cy="685800"/>
          </a:xfrm>
          <a:custGeom>
            <a:avLst/>
            <a:gdLst>
              <a:gd name="T0" fmla="*/ 2147483646 w 432"/>
              <a:gd name="T1" fmla="*/ 2147483646 h 432"/>
              <a:gd name="T2" fmla="*/ 2147483646 w 432"/>
              <a:gd name="T3" fmla="*/ 0 h 432"/>
              <a:gd name="T4" fmla="*/ 2147483646 w 432"/>
              <a:gd name="T5" fmla="*/ 0 h 432"/>
              <a:gd name="T6" fmla="*/ 0 w 432"/>
              <a:gd name="T7" fmla="*/ 2147483646 h 432"/>
              <a:gd name="T8" fmla="*/ 2147483646 w 432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432"/>
              <a:gd name="T17" fmla="*/ 432 w 432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432">
                <a:moveTo>
                  <a:pt x="432" y="432"/>
                </a:moveTo>
                <a:lnTo>
                  <a:pt x="432" y="0"/>
                </a:lnTo>
                <a:lnTo>
                  <a:pt x="96" y="0"/>
                </a:lnTo>
                <a:lnTo>
                  <a:pt x="0" y="336"/>
                </a:lnTo>
                <a:lnTo>
                  <a:pt x="432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4" name="Text Box 52">
            <a:extLst>
              <a:ext uri="{FF2B5EF4-FFF2-40B4-BE49-F238E27FC236}">
                <a16:creationId xmlns:a16="http://schemas.microsoft.com/office/drawing/2014/main" id="{4EB7D80B-D038-40B2-9B2E-F3AD10941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435225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64%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4325" name="Text Box 53">
            <a:extLst>
              <a:ext uri="{FF2B5EF4-FFF2-40B4-BE49-F238E27FC236}">
                <a16:creationId xmlns:a16="http://schemas.microsoft.com/office/drawing/2014/main" id="{F5F1A6E2-7C1B-4822-BE02-2904D8562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282825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48%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4326" name="Text Box 54">
            <a:extLst>
              <a:ext uri="{FF2B5EF4-FFF2-40B4-BE49-F238E27FC236}">
                <a16:creationId xmlns:a16="http://schemas.microsoft.com/office/drawing/2014/main" id="{19E71E09-3AD9-4366-8894-CBAB9B55B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0" y="2868613"/>
            <a:ext cx="595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43%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4327" name="Text Box 55">
            <a:extLst>
              <a:ext uri="{FF2B5EF4-FFF2-40B4-BE49-F238E27FC236}">
                <a16:creationId xmlns:a16="http://schemas.microsoft.com/office/drawing/2014/main" id="{A008EC8B-476A-44BE-9D27-5DFD064BE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763838"/>
            <a:ext cx="595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68%</a:t>
            </a:r>
            <a:endParaRPr lang="en-US" altLang="en-US" sz="1800"/>
          </a:p>
        </p:txBody>
      </p:sp>
      <p:pic>
        <p:nvPicPr>
          <p:cNvPr id="54328" name="Picture 56" descr="C:\AGVISE Logo\Agvise-logo2000.jpg">
            <a:extLst>
              <a:ext uri="{FF2B5EF4-FFF2-40B4-BE49-F238E27FC236}">
                <a16:creationId xmlns:a16="http://schemas.microsoft.com/office/drawing/2014/main" id="{EB90576E-5083-4AE7-A015-ADBC36F3A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331913"/>
            <a:ext cx="233045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29" name="Text Box 57">
            <a:extLst>
              <a:ext uri="{FF2B5EF4-FFF2-40B4-BE49-F238E27FC236}">
                <a16:creationId xmlns:a16="http://schemas.microsoft.com/office/drawing/2014/main" id="{33C8B50E-BB5C-434D-B239-58CD93FD2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867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>
                <a:latin typeface="Arial" panose="020B0604020202020204" pitchFamily="34" charset="0"/>
              </a:rPr>
              <a:t>% Soil Samples with Phosphorus less than 10 ppm</a:t>
            </a:r>
            <a:r>
              <a:rPr lang="en-US" altLang="en-US" sz="2400" b="1" i="1">
                <a:latin typeface="Arial" panose="020B0604020202020204" pitchFamily="34" charset="0"/>
              </a:rPr>
              <a:t>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4330" name="Text Box 58">
            <a:extLst>
              <a:ext uri="{FF2B5EF4-FFF2-40B4-BE49-F238E27FC236}">
                <a16:creationId xmlns:a16="http://schemas.microsoft.com/office/drawing/2014/main" id="{E8F1B96E-51D0-417D-89FD-CEC1DC85B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371600"/>
            <a:ext cx="2363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Fall 2015 samples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4331" name="Text Box 59">
            <a:extLst>
              <a:ext uri="{FF2B5EF4-FFF2-40B4-BE49-F238E27FC236}">
                <a16:creationId xmlns:a16="http://schemas.microsoft.com/office/drawing/2014/main" id="{4C0250C5-C566-4408-9DA9-B9F27028C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752600"/>
            <a:ext cx="1931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(0-6” samples)</a:t>
            </a:r>
          </a:p>
        </p:txBody>
      </p:sp>
      <p:sp>
        <p:nvSpPr>
          <p:cNvPr id="54332" name="Text Box 60">
            <a:extLst>
              <a:ext uri="{FF2B5EF4-FFF2-40B4-BE49-F238E27FC236}">
                <a16:creationId xmlns:a16="http://schemas.microsoft.com/office/drawing/2014/main" id="{621D6E9A-51A3-49FC-AF4A-D7603D707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52400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MB</a:t>
            </a:r>
          </a:p>
        </p:txBody>
      </p:sp>
      <p:sp>
        <p:nvSpPr>
          <p:cNvPr id="54333" name="Text Box 61">
            <a:extLst>
              <a:ext uri="{FF2B5EF4-FFF2-40B4-BE49-F238E27FC236}">
                <a16:creationId xmlns:a16="http://schemas.microsoft.com/office/drawing/2014/main" id="{F65E0436-1068-489D-BC8A-C4E04684D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657600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ND</a:t>
            </a:r>
          </a:p>
        </p:txBody>
      </p:sp>
      <p:sp>
        <p:nvSpPr>
          <p:cNvPr id="54334" name="Text Box 62">
            <a:extLst>
              <a:ext uri="{FF2B5EF4-FFF2-40B4-BE49-F238E27FC236}">
                <a16:creationId xmlns:a16="http://schemas.microsoft.com/office/drawing/2014/main" id="{95A06ABC-0E56-45A6-B6E8-27C4BB4FA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51816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SD</a:t>
            </a:r>
          </a:p>
        </p:txBody>
      </p:sp>
      <p:sp>
        <p:nvSpPr>
          <p:cNvPr id="54335" name="Text Box 63">
            <a:extLst>
              <a:ext uri="{FF2B5EF4-FFF2-40B4-BE49-F238E27FC236}">
                <a16:creationId xmlns:a16="http://schemas.microsoft.com/office/drawing/2014/main" id="{D0595E01-BBBE-4508-96E4-27AC5D859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650" y="49530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MN</a:t>
            </a:r>
          </a:p>
        </p:txBody>
      </p:sp>
      <p:sp>
        <p:nvSpPr>
          <p:cNvPr id="54336" name="Text Box 64">
            <a:extLst>
              <a:ext uri="{FF2B5EF4-FFF2-40B4-BE49-F238E27FC236}">
                <a16:creationId xmlns:a16="http://schemas.microsoft.com/office/drawing/2014/main" id="{6BFF9194-DB25-45BC-BF88-82DE07973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75260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41%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4337" name="Text Box 65">
            <a:extLst>
              <a:ext uri="{FF2B5EF4-FFF2-40B4-BE49-F238E27FC236}">
                <a16:creationId xmlns:a16="http://schemas.microsoft.com/office/drawing/2014/main" id="{28892B30-A497-46BA-BC4B-B0F81E516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913" y="2133600"/>
            <a:ext cx="1817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(Olsen P test)</a:t>
            </a:r>
            <a:endParaRPr lang="en-US" altLang="en-US" sz="2400"/>
          </a:p>
        </p:txBody>
      </p:sp>
      <p:sp>
        <p:nvSpPr>
          <p:cNvPr id="54338" name="Text Box 66">
            <a:extLst>
              <a:ext uri="{FF2B5EF4-FFF2-40B4-BE49-F238E27FC236}">
                <a16:creationId xmlns:a16="http://schemas.microsoft.com/office/drawing/2014/main" id="{87481BA1-C0DA-4BC6-9F5A-EE4D4F3C2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90500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47%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4339" name="Text Box 67">
            <a:extLst>
              <a:ext uri="{FF2B5EF4-FFF2-40B4-BE49-F238E27FC236}">
                <a16:creationId xmlns:a16="http://schemas.microsoft.com/office/drawing/2014/main" id="{D6B84C19-FC1E-4F65-8597-753C3E129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225" y="351948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58%</a:t>
            </a:r>
          </a:p>
        </p:txBody>
      </p:sp>
      <p:sp>
        <p:nvSpPr>
          <p:cNvPr id="54340" name="Text Box 68">
            <a:extLst>
              <a:ext uri="{FF2B5EF4-FFF2-40B4-BE49-F238E27FC236}">
                <a16:creationId xmlns:a16="http://schemas.microsoft.com/office/drawing/2014/main" id="{00A5DFE5-E31A-4E8B-966E-B2B536FB4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572928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37%</a:t>
            </a:r>
          </a:p>
        </p:txBody>
      </p:sp>
      <p:sp>
        <p:nvSpPr>
          <p:cNvPr id="54341" name="Text Box 70">
            <a:extLst>
              <a:ext uri="{FF2B5EF4-FFF2-40B4-BE49-F238E27FC236}">
                <a16:creationId xmlns:a16="http://schemas.microsoft.com/office/drawing/2014/main" id="{66BCA2FF-0402-4911-815C-8CB94CD32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075" y="473868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37%</a:t>
            </a:r>
          </a:p>
        </p:txBody>
      </p:sp>
      <p:sp>
        <p:nvSpPr>
          <p:cNvPr id="54342" name="Text Box 71">
            <a:extLst>
              <a:ext uri="{FF2B5EF4-FFF2-40B4-BE49-F238E27FC236}">
                <a16:creationId xmlns:a16="http://schemas.microsoft.com/office/drawing/2014/main" id="{FFA9226B-C326-4D09-B51E-1042CD7CB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11968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36%</a:t>
            </a:r>
          </a:p>
        </p:txBody>
      </p:sp>
      <p:sp>
        <p:nvSpPr>
          <p:cNvPr id="54343" name="Text Box 72">
            <a:extLst>
              <a:ext uri="{FF2B5EF4-FFF2-40B4-BE49-F238E27FC236}">
                <a16:creationId xmlns:a16="http://schemas.microsoft.com/office/drawing/2014/main" id="{994FDD3A-E496-41DA-8F63-E876750AA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6425" y="572928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33%</a:t>
            </a:r>
          </a:p>
        </p:txBody>
      </p:sp>
      <p:sp>
        <p:nvSpPr>
          <p:cNvPr id="54344" name="Text Box 73">
            <a:extLst>
              <a:ext uri="{FF2B5EF4-FFF2-40B4-BE49-F238E27FC236}">
                <a16:creationId xmlns:a16="http://schemas.microsoft.com/office/drawing/2014/main" id="{966E8488-AC96-46F1-A9E3-8CF34D200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825" y="565308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38%</a:t>
            </a:r>
          </a:p>
        </p:txBody>
      </p:sp>
      <p:sp>
        <p:nvSpPr>
          <p:cNvPr id="54345" name="Text Box 74">
            <a:extLst>
              <a:ext uri="{FF2B5EF4-FFF2-40B4-BE49-F238E27FC236}">
                <a16:creationId xmlns:a16="http://schemas.microsoft.com/office/drawing/2014/main" id="{0BA0EA11-9B0D-4BCD-936C-F2942D32C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825" y="57150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49%</a:t>
            </a:r>
          </a:p>
        </p:txBody>
      </p:sp>
      <p:sp>
        <p:nvSpPr>
          <p:cNvPr id="54346" name="Text Box 75">
            <a:extLst>
              <a:ext uri="{FF2B5EF4-FFF2-40B4-BE49-F238E27FC236}">
                <a16:creationId xmlns:a16="http://schemas.microsoft.com/office/drawing/2014/main" id="{B71412E3-0B63-4B2D-94C4-60E90BFC8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475" y="496728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52%</a:t>
            </a:r>
          </a:p>
        </p:txBody>
      </p:sp>
      <p:sp>
        <p:nvSpPr>
          <p:cNvPr id="54347" name="Text Box 76">
            <a:extLst>
              <a:ext uri="{FF2B5EF4-FFF2-40B4-BE49-F238E27FC236}">
                <a16:creationId xmlns:a16="http://schemas.microsoft.com/office/drawing/2014/main" id="{2BB785FD-B7F5-46D9-9FD8-B1EC3332B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75" y="496728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40%</a:t>
            </a:r>
          </a:p>
        </p:txBody>
      </p:sp>
      <p:sp>
        <p:nvSpPr>
          <p:cNvPr id="54348" name="Text Box 77">
            <a:extLst>
              <a:ext uri="{FF2B5EF4-FFF2-40B4-BE49-F238E27FC236}">
                <a16:creationId xmlns:a16="http://schemas.microsoft.com/office/drawing/2014/main" id="{9A7D3E3C-EDB3-4CAC-A0DB-C2A553C88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825" y="48768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71%</a:t>
            </a:r>
          </a:p>
        </p:txBody>
      </p:sp>
      <p:sp>
        <p:nvSpPr>
          <p:cNvPr id="54349" name="Text Box 68">
            <a:extLst>
              <a:ext uri="{FF2B5EF4-FFF2-40B4-BE49-F238E27FC236}">
                <a16:creationId xmlns:a16="http://schemas.microsoft.com/office/drawing/2014/main" id="{4D49EB52-98C1-4CF8-BABA-B2B308531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675" y="55626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32%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reeform 2">
            <a:extLst>
              <a:ext uri="{FF2B5EF4-FFF2-40B4-BE49-F238E27FC236}">
                <a16:creationId xmlns:a16="http://schemas.microsoft.com/office/drawing/2014/main" id="{9C30EFAC-A5D6-4638-A1D9-733ABCF4C7F4}"/>
              </a:ext>
            </a:extLst>
          </p:cNvPr>
          <p:cNvSpPr>
            <a:spLocks/>
          </p:cNvSpPr>
          <p:nvPr/>
        </p:nvSpPr>
        <p:spPr bwMode="auto">
          <a:xfrm>
            <a:off x="4343400" y="3886200"/>
            <a:ext cx="609600" cy="990600"/>
          </a:xfrm>
          <a:custGeom>
            <a:avLst/>
            <a:gdLst>
              <a:gd name="T0" fmla="*/ 2147483646 w 384"/>
              <a:gd name="T1" fmla="*/ 2147483646 h 624"/>
              <a:gd name="T2" fmla="*/ 0 w 384"/>
              <a:gd name="T3" fmla="*/ 2147483646 h 624"/>
              <a:gd name="T4" fmla="*/ 0 w 384"/>
              <a:gd name="T5" fmla="*/ 2147483646 h 624"/>
              <a:gd name="T6" fmla="*/ 0 w 384"/>
              <a:gd name="T7" fmla="*/ 0 h 624"/>
              <a:gd name="T8" fmla="*/ 2147483646 w 384"/>
              <a:gd name="T9" fmla="*/ 2147483646 h 624"/>
              <a:gd name="T10" fmla="*/ 2147483646 w 384"/>
              <a:gd name="T11" fmla="*/ 2147483646 h 624"/>
              <a:gd name="T12" fmla="*/ 2147483646 w 384"/>
              <a:gd name="T13" fmla="*/ 2147483646 h 624"/>
              <a:gd name="T14" fmla="*/ 2147483646 w 384"/>
              <a:gd name="T15" fmla="*/ 2147483646 h 6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624"/>
              <a:gd name="T26" fmla="*/ 384 w 384"/>
              <a:gd name="T27" fmla="*/ 624 h 6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624">
                <a:moveTo>
                  <a:pt x="384" y="624"/>
                </a:moveTo>
                <a:lnTo>
                  <a:pt x="0" y="624"/>
                </a:lnTo>
                <a:lnTo>
                  <a:pt x="0" y="288"/>
                </a:lnTo>
                <a:lnTo>
                  <a:pt x="0" y="0"/>
                </a:lnTo>
                <a:lnTo>
                  <a:pt x="336" y="48"/>
                </a:lnTo>
                <a:lnTo>
                  <a:pt x="336" y="384"/>
                </a:lnTo>
                <a:lnTo>
                  <a:pt x="384" y="528"/>
                </a:lnTo>
                <a:lnTo>
                  <a:pt x="384" y="62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299" name="Freeform 3">
            <a:extLst>
              <a:ext uri="{FF2B5EF4-FFF2-40B4-BE49-F238E27FC236}">
                <a16:creationId xmlns:a16="http://schemas.microsoft.com/office/drawing/2014/main" id="{2698173E-C6F9-46C1-9122-B1386A141452}"/>
              </a:ext>
            </a:extLst>
          </p:cNvPr>
          <p:cNvSpPr>
            <a:spLocks/>
          </p:cNvSpPr>
          <p:nvPr/>
        </p:nvSpPr>
        <p:spPr bwMode="auto">
          <a:xfrm>
            <a:off x="3276600" y="1447800"/>
            <a:ext cx="838200" cy="914400"/>
          </a:xfrm>
          <a:custGeom>
            <a:avLst/>
            <a:gdLst>
              <a:gd name="T0" fmla="*/ 2147483646 w 528"/>
              <a:gd name="T1" fmla="*/ 2147483646 h 576"/>
              <a:gd name="T2" fmla="*/ 2147483646 w 528"/>
              <a:gd name="T3" fmla="*/ 2147483646 h 576"/>
              <a:gd name="T4" fmla="*/ 2147483646 w 528"/>
              <a:gd name="T5" fmla="*/ 2147483646 h 576"/>
              <a:gd name="T6" fmla="*/ 0 w 528"/>
              <a:gd name="T7" fmla="*/ 2147483646 h 576"/>
              <a:gd name="T8" fmla="*/ 2147483646 w 528"/>
              <a:gd name="T9" fmla="*/ 2147483646 h 576"/>
              <a:gd name="T10" fmla="*/ 2147483646 w 528"/>
              <a:gd name="T11" fmla="*/ 0 h 576"/>
              <a:gd name="T12" fmla="*/ 2147483646 w 528"/>
              <a:gd name="T13" fmla="*/ 2147483646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576"/>
              <a:gd name="T23" fmla="*/ 528 w 528"/>
              <a:gd name="T24" fmla="*/ 576 h 5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576">
                <a:moveTo>
                  <a:pt x="528" y="528"/>
                </a:moveTo>
                <a:lnTo>
                  <a:pt x="480" y="576"/>
                </a:lnTo>
                <a:lnTo>
                  <a:pt x="144" y="528"/>
                </a:lnTo>
                <a:lnTo>
                  <a:pt x="0" y="384"/>
                </a:lnTo>
                <a:lnTo>
                  <a:pt x="48" y="48"/>
                </a:lnTo>
                <a:lnTo>
                  <a:pt x="240" y="0"/>
                </a:lnTo>
                <a:lnTo>
                  <a:pt x="528" y="52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Freeform 4">
            <a:extLst>
              <a:ext uri="{FF2B5EF4-FFF2-40B4-BE49-F238E27FC236}">
                <a16:creationId xmlns:a16="http://schemas.microsoft.com/office/drawing/2014/main" id="{58C13BF5-2EE4-4911-BE7D-F9D196A20971}"/>
              </a:ext>
            </a:extLst>
          </p:cNvPr>
          <p:cNvSpPr>
            <a:spLocks/>
          </p:cNvSpPr>
          <p:nvPr/>
        </p:nvSpPr>
        <p:spPr bwMode="auto">
          <a:xfrm>
            <a:off x="2443163" y="3205163"/>
            <a:ext cx="708025" cy="785812"/>
          </a:xfrm>
          <a:custGeom>
            <a:avLst/>
            <a:gdLst>
              <a:gd name="T0" fmla="*/ 2147483646 w 621"/>
              <a:gd name="T1" fmla="*/ 0 h 723"/>
              <a:gd name="T2" fmla="*/ 2147483646 w 621"/>
              <a:gd name="T3" fmla="*/ 2147483646 h 723"/>
              <a:gd name="T4" fmla="*/ 2147483646 w 621"/>
              <a:gd name="T5" fmla="*/ 2147483646 h 723"/>
              <a:gd name="T6" fmla="*/ 0 w 621"/>
              <a:gd name="T7" fmla="*/ 2147483646 h 723"/>
              <a:gd name="T8" fmla="*/ 2147483646 w 621"/>
              <a:gd name="T9" fmla="*/ 0 h 7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1"/>
              <a:gd name="T16" fmla="*/ 0 h 723"/>
              <a:gd name="T17" fmla="*/ 621 w 621"/>
              <a:gd name="T18" fmla="*/ 723 h 7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1" h="723">
                <a:moveTo>
                  <a:pt x="51" y="0"/>
                </a:moveTo>
                <a:lnTo>
                  <a:pt x="621" y="30"/>
                </a:lnTo>
                <a:lnTo>
                  <a:pt x="576" y="675"/>
                </a:lnTo>
                <a:lnTo>
                  <a:pt x="0" y="723"/>
                </a:lnTo>
                <a:lnTo>
                  <a:pt x="51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1" name="Freeform 5">
            <a:extLst>
              <a:ext uri="{FF2B5EF4-FFF2-40B4-BE49-F238E27FC236}">
                <a16:creationId xmlns:a16="http://schemas.microsoft.com/office/drawing/2014/main" id="{E620688B-4693-453F-9EAB-6F2BA54B7AA5}"/>
              </a:ext>
            </a:extLst>
          </p:cNvPr>
          <p:cNvSpPr>
            <a:spLocks/>
          </p:cNvSpPr>
          <p:nvPr/>
        </p:nvSpPr>
        <p:spPr bwMode="auto">
          <a:xfrm>
            <a:off x="3100388" y="3233738"/>
            <a:ext cx="601662" cy="704850"/>
          </a:xfrm>
          <a:custGeom>
            <a:avLst/>
            <a:gdLst>
              <a:gd name="T0" fmla="*/ 2147483646 w 528"/>
              <a:gd name="T1" fmla="*/ 0 h 648"/>
              <a:gd name="T2" fmla="*/ 2147483646 w 528"/>
              <a:gd name="T3" fmla="*/ 2147483646 h 648"/>
              <a:gd name="T4" fmla="*/ 2147483646 w 528"/>
              <a:gd name="T5" fmla="*/ 2147483646 h 648"/>
              <a:gd name="T6" fmla="*/ 2147483646 w 528"/>
              <a:gd name="T7" fmla="*/ 2147483646 h 648"/>
              <a:gd name="T8" fmla="*/ 2147483646 w 528"/>
              <a:gd name="T9" fmla="*/ 2147483646 h 648"/>
              <a:gd name="T10" fmla="*/ 0 w 528"/>
              <a:gd name="T11" fmla="*/ 2147483646 h 648"/>
              <a:gd name="T12" fmla="*/ 2147483646 w 528"/>
              <a:gd name="T13" fmla="*/ 0 h 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648"/>
              <a:gd name="T23" fmla="*/ 528 w 528"/>
              <a:gd name="T24" fmla="*/ 648 h 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648">
                <a:moveTo>
                  <a:pt x="48" y="0"/>
                </a:moveTo>
                <a:lnTo>
                  <a:pt x="528" y="24"/>
                </a:lnTo>
                <a:lnTo>
                  <a:pt x="528" y="552"/>
                </a:lnTo>
                <a:lnTo>
                  <a:pt x="480" y="552"/>
                </a:lnTo>
                <a:lnTo>
                  <a:pt x="144" y="648"/>
                </a:lnTo>
                <a:lnTo>
                  <a:pt x="0" y="6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2" name="Freeform 6">
            <a:extLst>
              <a:ext uri="{FF2B5EF4-FFF2-40B4-BE49-F238E27FC236}">
                <a16:creationId xmlns:a16="http://schemas.microsoft.com/office/drawing/2014/main" id="{C7F9ADF8-AAC5-4015-BD3E-CD7D83E6112F}"/>
              </a:ext>
            </a:extLst>
          </p:cNvPr>
          <p:cNvSpPr>
            <a:spLocks/>
          </p:cNvSpPr>
          <p:nvPr/>
        </p:nvSpPr>
        <p:spPr bwMode="auto">
          <a:xfrm>
            <a:off x="3702050" y="3260725"/>
            <a:ext cx="546100" cy="574675"/>
          </a:xfrm>
          <a:custGeom>
            <a:avLst/>
            <a:gdLst>
              <a:gd name="T0" fmla="*/ 0 w 480"/>
              <a:gd name="T1" fmla="*/ 0 h 528"/>
              <a:gd name="T2" fmla="*/ 2147483646 w 480"/>
              <a:gd name="T3" fmla="*/ 0 h 528"/>
              <a:gd name="T4" fmla="*/ 2147483646 w 480"/>
              <a:gd name="T5" fmla="*/ 2147483646 h 528"/>
              <a:gd name="T6" fmla="*/ 0 w 480"/>
              <a:gd name="T7" fmla="*/ 2147483646 h 528"/>
              <a:gd name="T8" fmla="*/ 0 w 480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0"/>
              <a:gd name="T16" fmla="*/ 0 h 528"/>
              <a:gd name="T17" fmla="*/ 480 w 480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0" h="528">
                <a:moveTo>
                  <a:pt x="0" y="0"/>
                </a:moveTo>
                <a:lnTo>
                  <a:pt x="480" y="0"/>
                </a:lnTo>
                <a:lnTo>
                  <a:pt x="480" y="480"/>
                </a:lnTo>
                <a:lnTo>
                  <a:pt x="0" y="52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3" name="Freeform 7">
            <a:extLst>
              <a:ext uri="{FF2B5EF4-FFF2-40B4-BE49-F238E27FC236}">
                <a16:creationId xmlns:a16="http://schemas.microsoft.com/office/drawing/2014/main" id="{6E422B54-589D-4C60-9F2B-01BAA464D363}"/>
              </a:ext>
            </a:extLst>
          </p:cNvPr>
          <p:cNvSpPr>
            <a:spLocks/>
          </p:cNvSpPr>
          <p:nvPr/>
        </p:nvSpPr>
        <p:spPr bwMode="auto">
          <a:xfrm>
            <a:off x="4248150" y="3260725"/>
            <a:ext cx="604838" cy="730250"/>
          </a:xfrm>
          <a:custGeom>
            <a:avLst/>
            <a:gdLst>
              <a:gd name="T0" fmla="*/ 0 w 531"/>
              <a:gd name="T1" fmla="*/ 0 h 672"/>
              <a:gd name="T2" fmla="*/ 2147483646 w 531"/>
              <a:gd name="T3" fmla="*/ 0 h 672"/>
              <a:gd name="T4" fmla="*/ 2147483646 w 531"/>
              <a:gd name="T5" fmla="*/ 2147483646 h 672"/>
              <a:gd name="T6" fmla="*/ 2147483646 w 531"/>
              <a:gd name="T7" fmla="*/ 2147483646 h 672"/>
              <a:gd name="T8" fmla="*/ 2147483646 w 531"/>
              <a:gd name="T9" fmla="*/ 2147483646 h 672"/>
              <a:gd name="T10" fmla="*/ 2147483646 w 531"/>
              <a:gd name="T11" fmla="*/ 2147483646 h 672"/>
              <a:gd name="T12" fmla="*/ 2147483646 w 531"/>
              <a:gd name="T13" fmla="*/ 2147483646 h 672"/>
              <a:gd name="T14" fmla="*/ 2147483646 w 531"/>
              <a:gd name="T15" fmla="*/ 2147483646 h 672"/>
              <a:gd name="T16" fmla="*/ 2147483646 w 531"/>
              <a:gd name="T17" fmla="*/ 2147483646 h 672"/>
              <a:gd name="T18" fmla="*/ 2147483646 w 531"/>
              <a:gd name="T19" fmla="*/ 2147483646 h 672"/>
              <a:gd name="T20" fmla="*/ 2147483646 w 531"/>
              <a:gd name="T21" fmla="*/ 2147483646 h 672"/>
              <a:gd name="T22" fmla="*/ 0 w 531"/>
              <a:gd name="T23" fmla="*/ 2147483646 h 672"/>
              <a:gd name="T24" fmla="*/ 0 w 531"/>
              <a:gd name="T25" fmla="*/ 0 h 6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31"/>
              <a:gd name="T40" fmla="*/ 0 h 672"/>
              <a:gd name="T41" fmla="*/ 531 w 531"/>
              <a:gd name="T42" fmla="*/ 672 h 6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31" h="672">
                <a:moveTo>
                  <a:pt x="0" y="0"/>
                </a:moveTo>
                <a:lnTo>
                  <a:pt x="432" y="0"/>
                </a:lnTo>
                <a:lnTo>
                  <a:pt x="480" y="192"/>
                </a:lnTo>
                <a:cubicBezTo>
                  <a:pt x="446" y="199"/>
                  <a:pt x="458" y="210"/>
                  <a:pt x="448" y="240"/>
                </a:cubicBezTo>
                <a:cubicBezTo>
                  <a:pt x="443" y="321"/>
                  <a:pt x="440" y="326"/>
                  <a:pt x="448" y="428"/>
                </a:cubicBezTo>
                <a:cubicBezTo>
                  <a:pt x="449" y="441"/>
                  <a:pt x="459" y="470"/>
                  <a:pt x="464" y="484"/>
                </a:cubicBezTo>
                <a:cubicBezTo>
                  <a:pt x="465" y="488"/>
                  <a:pt x="468" y="496"/>
                  <a:pt x="468" y="496"/>
                </a:cubicBezTo>
                <a:cubicBezTo>
                  <a:pt x="472" y="550"/>
                  <a:pt x="477" y="571"/>
                  <a:pt x="508" y="612"/>
                </a:cubicBezTo>
                <a:cubicBezTo>
                  <a:pt x="518" y="642"/>
                  <a:pt x="503" y="606"/>
                  <a:pt x="524" y="632"/>
                </a:cubicBezTo>
                <a:cubicBezTo>
                  <a:pt x="531" y="641"/>
                  <a:pt x="528" y="667"/>
                  <a:pt x="528" y="672"/>
                </a:cubicBezTo>
                <a:lnTo>
                  <a:pt x="96" y="624"/>
                </a:lnTo>
                <a:lnTo>
                  <a:pt x="0" y="48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4" name="Freeform 8">
            <a:extLst>
              <a:ext uri="{FF2B5EF4-FFF2-40B4-BE49-F238E27FC236}">
                <a16:creationId xmlns:a16="http://schemas.microsoft.com/office/drawing/2014/main" id="{E4179545-ADB2-4387-8FFC-3DC1B48632FA}"/>
              </a:ext>
            </a:extLst>
          </p:cNvPr>
          <p:cNvSpPr>
            <a:spLocks/>
          </p:cNvSpPr>
          <p:nvPr/>
        </p:nvSpPr>
        <p:spPr bwMode="auto">
          <a:xfrm>
            <a:off x="3646488" y="3783013"/>
            <a:ext cx="765175" cy="1044575"/>
          </a:xfrm>
          <a:custGeom>
            <a:avLst/>
            <a:gdLst>
              <a:gd name="T0" fmla="*/ 0 w 672"/>
              <a:gd name="T1" fmla="*/ 2147483646 h 960"/>
              <a:gd name="T2" fmla="*/ 2147483646 w 672"/>
              <a:gd name="T3" fmla="*/ 0 h 960"/>
              <a:gd name="T4" fmla="*/ 2147483646 w 672"/>
              <a:gd name="T5" fmla="*/ 2147483646 h 960"/>
              <a:gd name="T6" fmla="*/ 2147483646 w 672"/>
              <a:gd name="T7" fmla="*/ 2147483646 h 960"/>
              <a:gd name="T8" fmla="*/ 2147483646 w 672"/>
              <a:gd name="T9" fmla="*/ 2147483646 h 960"/>
              <a:gd name="T10" fmla="*/ 2147483646 w 672"/>
              <a:gd name="T11" fmla="*/ 2147483646 h 960"/>
              <a:gd name="T12" fmla="*/ 2147483646 w 672"/>
              <a:gd name="T13" fmla="*/ 2147483646 h 960"/>
              <a:gd name="T14" fmla="*/ 0 w 672"/>
              <a:gd name="T15" fmla="*/ 2147483646 h 9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2"/>
              <a:gd name="T25" fmla="*/ 0 h 960"/>
              <a:gd name="T26" fmla="*/ 672 w 672"/>
              <a:gd name="T27" fmla="*/ 960 h 9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2" h="960">
                <a:moveTo>
                  <a:pt x="0" y="48"/>
                </a:moveTo>
                <a:lnTo>
                  <a:pt x="528" y="0"/>
                </a:lnTo>
                <a:lnTo>
                  <a:pt x="624" y="144"/>
                </a:lnTo>
                <a:lnTo>
                  <a:pt x="672" y="144"/>
                </a:lnTo>
                <a:lnTo>
                  <a:pt x="624" y="576"/>
                </a:lnTo>
                <a:lnTo>
                  <a:pt x="624" y="960"/>
                </a:lnTo>
                <a:lnTo>
                  <a:pt x="192" y="960"/>
                </a:lnTo>
                <a:lnTo>
                  <a:pt x="0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5" name="Freeform 9">
            <a:extLst>
              <a:ext uri="{FF2B5EF4-FFF2-40B4-BE49-F238E27FC236}">
                <a16:creationId xmlns:a16="http://schemas.microsoft.com/office/drawing/2014/main" id="{050094A2-BCBA-4853-8F75-779C34D9B195}"/>
              </a:ext>
            </a:extLst>
          </p:cNvPr>
          <p:cNvSpPr>
            <a:spLocks/>
          </p:cNvSpPr>
          <p:nvPr/>
        </p:nvSpPr>
        <p:spPr bwMode="auto">
          <a:xfrm>
            <a:off x="3209925" y="3835400"/>
            <a:ext cx="655638" cy="992188"/>
          </a:xfrm>
          <a:custGeom>
            <a:avLst/>
            <a:gdLst>
              <a:gd name="T0" fmla="*/ 2147483646 w 576"/>
              <a:gd name="T1" fmla="*/ 2147483646 h 912"/>
              <a:gd name="T2" fmla="*/ 2147483646 w 576"/>
              <a:gd name="T3" fmla="*/ 0 h 912"/>
              <a:gd name="T4" fmla="*/ 2147483646 w 576"/>
              <a:gd name="T5" fmla="*/ 2147483646 h 912"/>
              <a:gd name="T6" fmla="*/ 0 w 576"/>
              <a:gd name="T7" fmla="*/ 2147483646 h 912"/>
              <a:gd name="T8" fmla="*/ 2147483646 w 576"/>
              <a:gd name="T9" fmla="*/ 2147483646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912"/>
              <a:gd name="T17" fmla="*/ 576 w 576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912">
                <a:moveTo>
                  <a:pt x="48" y="96"/>
                </a:moveTo>
                <a:lnTo>
                  <a:pt x="384" y="0"/>
                </a:lnTo>
                <a:lnTo>
                  <a:pt x="576" y="912"/>
                </a:lnTo>
                <a:lnTo>
                  <a:pt x="0" y="864"/>
                </a:lnTo>
                <a:lnTo>
                  <a:pt x="48" y="9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6" name="Freeform 10">
            <a:extLst>
              <a:ext uri="{FF2B5EF4-FFF2-40B4-BE49-F238E27FC236}">
                <a16:creationId xmlns:a16="http://schemas.microsoft.com/office/drawing/2014/main" id="{FE541D9D-32E7-44DB-99C9-8AC1F9F85A88}"/>
              </a:ext>
            </a:extLst>
          </p:cNvPr>
          <p:cNvSpPr>
            <a:spLocks/>
          </p:cNvSpPr>
          <p:nvPr/>
        </p:nvSpPr>
        <p:spPr bwMode="auto">
          <a:xfrm>
            <a:off x="2389188" y="3938588"/>
            <a:ext cx="874712" cy="836612"/>
          </a:xfrm>
          <a:custGeom>
            <a:avLst/>
            <a:gdLst>
              <a:gd name="T0" fmla="*/ 2147483646 w 768"/>
              <a:gd name="T1" fmla="*/ 2147483646 h 768"/>
              <a:gd name="T2" fmla="*/ 2147483646 w 768"/>
              <a:gd name="T3" fmla="*/ 0 h 768"/>
              <a:gd name="T4" fmla="*/ 2147483646 w 768"/>
              <a:gd name="T5" fmla="*/ 0 h 768"/>
              <a:gd name="T6" fmla="*/ 2147483646 w 768"/>
              <a:gd name="T7" fmla="*/ 2147483646 h 768"/>
              <a:gd name="T8" fmla="*/ 0 w 768"/>
              <a:gd name="T9" fmla="*/ 2147483646 h 768"/>
              <a:gd name="T10" fmla="*/ 2147483646 w 768"/>
              <a:gd name="T11" fmla="*/ 2147483646 h 7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8"/>
              <a:gd name="T19" fmla="*/ 0 h 768"/>
              <a:gd name="T20" fmla="*/ 768 w 768"/>
              <a:gd name="T21" fmla="*/ 768 h 7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8" h="768">
                <a:moveTo>
                  <a:pt x="48" y="48"/>
                </a:moveTo>
                <a:lnTo>
                  <a:pt x="624" y="0"/>
                </a:lnTo>
                <a:lnTo>
                  <a:pt x="768" y="0"/>
                </a:lnTo>
                <a:lnTo>
                  <a:pt x="720" y="768"/>
                </a:lnTo>
                <a:lnTo>
                  <a:pt x="0" y="720"/>
                </a:lnTo>
                <a:lnTo>
                  <a:pt x="48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7" name="Freeform 11">
            <a:extLst>
              <a:ext uri="{FF2B5EF4-FFF2-40B4-BE49-F238E27FC236}">
                <a16:creationId xmlns:a16="http://schemas.microsoft.com/office/drawing/2014/main" id="{0866A162-6513-4F6C-8BDE-4B854ADE337A}"/>
              </a:ext>
            </a:extLst>
          </p:cNvPr>
          <p:cNvSpPr>
            <a:spLocks/>
          </p:cNvSpPr>
          <p:nvPr/>
        </p:nvSpPr>
        <p:spPr bwMode="auto">
          <a:xfrm>
            <a:off x="2279650" y="4722813"/>
            <a:ext cx="765175" cy="1566862"/>
          </a:xfrm>
          <a:custGeom>
            <a:avLst/>
            <a:gdLst>
              <a:gd name="T0" fmla="*/ 2147483646 w 672"/>
              <a:gd name="T1" fmla="*/ 0 h 1440"/>
              <a:gd name="T2" fmla="*/ 2147483646 w 672"/>
              <a:gd name="T3" fmla="*/ 0 h 1440"/>
              <a:gd name="T4" fmla="*/ 2147483646 w 672"/>
              <a:gd name="T5" fmla="*/ 2147483646 h 1440"/>
              <a:gd name="T6" fmla="*/ 2147483646 w 672"/>
              <a:gd name="T7" fmla="*/ 2147483646 h 1440"/>
              <a:gd name="T8" fmla="*/ 0 w 672"/>
              <a:gd name="T9" fmla="*/ 2147483646 h 1440"/>
              <a:gd name="T10" fmla="*/ 2147483646 w 672"/>
              <a:gd name="T11" fmla="*/ 0 h 1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72"/>
              <a:gd name="T19" fmla="*/ 0 h 1440"/>
              <a:gd name="T20" fmla="*/ 672 w 672"/>
              <a:gd name="T21" fmla="*/ 1440 h 1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72" h="1440">
                <a:moveTo>
                  <a:pt x="96" y="0"/>
                </a:moveTo>
                <a:lnTo>
                  <a:pt x="480" y="0"/>
                </a:lnTo>
                <a:lnTo>
                  <a:pt x="672" y="672"/>
                </a:lnTo>
                <a:lnTo>
                  <a:pt x="624" y="1440"/>
                </a:lnTo>
                <a:lnTo>
                  <a:pt x="0" y="1392"/>
                </a:lnTo>
                <a:lnTo>
                  <a:pt x="96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8" name="Freeform 12">
            <a:extLst>
              <a:ext uri="{FF2B5EF4-FFF2-40B4-BE49-F238E27FC236}">
                <a16:creationId xmlns:a16="http://schemas.microsoft.com/office/drawing/2014/main" id="{67FB6E13-C1EB-423A-A520-53668A64297D}"/>
              </a:ext>
            </a:extLst>
          </p:cNvPr>
          <p:cNvSpPr>
            <a:spLocks/>
          </p:cNvSpPr>
          <p:nvPr/>
        </p:nvSpPr>
        <p:spPr bwMode="auto">
          <a:xfrm>
            <a:off x="2825750" y="4722813"/>
            <a:ext cx="820738" cy="731837"/>
          </a:xfrm>
          <a:custGeom>
            <a:avLst/>
            <a:gdLst>
              <a:gd name="T0" fmla="*/ 0 w 720"/>
              <a:gd name="T1" fmla="*/ 0 h 672"/>
              <a:gd name="T2" fmla="*/ 2147483646 w 720"/>
              <a:gd name="T3" fmla="*/ 2147483646 h 672"/>
              <a:gd name="T4" fmla="*/ 2147483646 w 720"/>
              <a:gd name="T5" fmla="*/ 2147483646 h 672"/>
              <a:gd name="T6" fmla="*/ 2147483646 w 720"/>
              <a:gd name="T7" fmla="*/ 2147483646 h 672"/>
              <a:gd name="T8" fmla="*/ 0 w 720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672"/>
              <a:gd name="T17" fmla="*/ 720 w 720"/>
              <a:gd name="T18" fmla="*/ 672 h 6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672">
                <a:moveTo>
                  <a:pt x="0" y="0"/>
                </a:moveTo>
                <a:lnTo>
                  <a:pt x="720" y="48"/>
                </a:lnTo>
                <a:lnTo>
                  <a:pt x="672" y="624"/>
                </a:lnTo>
                <a:lnTo>
                  <a:pt x="192" y="67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9" name="Freeform 13">
            <a:extLst>
              <a:ext uri="{FF2B5EF4-FFF2-40B4-BE49-F238E27FC236}">
                <a16:creationId xmlns:a16="http://schemas.microsoft.com/office/drawing/2014/main" id="{8A2996BA-9B1F-4C5F-A5A8-F1F37455917C}"/>
              </a:ext>
            </a:extLst>
          </p:cNvPr>
          <p:cNvSpPr>
            <a:spLocks/>
          </p:cNvSpPr>
          <p:nvPr/>
        </p:nvSpPr>
        <p:spPr bwMode="auto">
          <a:xfrm>
            <a:off x="3592513" y="4775200"/>
            <a:ext cx="711200" cy="679450"/>
          </a:xfrm>
          <a:custGeom>
            <a:avLst/>
            <a:gdLst>
              <a:gd name="T0" fmla="*/ 2147483646 w 624"/>
              <a:gd name="T1" fmla="*/ 0 h 624"/>
              <a:gd name="T2" fmla="*/ 2147483646 w 624"/>
              <a:gd name="T3" fmla="*/ 2147483646 h 624"/>
              <a:gd name="T4" fmla="*/ 2147483646 w 624"/>
              <a:gd name="T5" fmla="*/ 2147483646 h 624"/>
              <a:gd name="T6" fmla="*/ 0 w 624"/>
              <a:gd name="T7" fmla="*/ 2147483646 h 624"/>
              <a:gd name="T8" fmla="*/ 2147483646 w 624"/>
              <a:gd name="T9" fmla="*/ 0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4"/>
              <a:gd name="T16" fmla="*/ 0 h 624"/>
              <a:gd name="T17" fmla="*/ 624 w 624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4" h="624">
                <a:moveTo>
                  <a:pt x="48" y="0"/>
                </a:moveTo>
                <a:lnTo>
                  <a:pt x="624" y="48"/>
                </a:lnTo>
                <a:lnTo>
                  <a:pt x="576" y="624"/>
                </a:lnTo>
                <a:lnTo>
                  <a:pt x="0" y="576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0" name="Freeform 14">
            <a:extLst>
              <a:ext uri="{FF2B5EF4-FFF2-40B4-BE49-F238E27FC236}">
                <a16:creationId xmlns:a16="http://schemas.microsoft.com/office/drawing/2014/main" id="{7212F6A2-BA5A-4407-BD02-D4D18648EF8A}"/>
              </a:ext>
            </a:extLst>
          </p:cNvPr>
          <p:cNvSpPr>
            <a:spLocks/>
          </p:cNvSpPr>
          <p:nvPr/>
        </p:nvSpPr>
        <p:spPr bwMode="auto">
          <a:xfrm>
            <a:off x="4248150" y="4827588"/>
            <a:ext cx="720725" cy="627062"/>
          </a:xfrm>
          <a:custGeom>
            <a:avLst/>
            <a:gdLst>
              <a:gd name="T0" fmla="*/ 2147483646 w 632"/>
              <a:gd name="T1" fmla="*/ 0 h 576"/>
              <a:gd name="T2" fmla="*/ 2147483646 w 632"/>
              <a:gd name="T3" fmla="*/ 2147483646 h 576"/>
              <a:gd name="T4" fmla="*/ 2147483646 w 632"/>
              <a:gd name="T5" fmla="*/ 2147483646 h 576"/>
              <a:gd name="T6" fmla="*/ 2147483646 w 632"/>
              <a:gd name="T7" fmla="*/ 2147483646 h 576"/>
              <a:gd name="T8" fmla="*/ 2147483646 w 632"/>
              <a:gd name="T9" fmla="*/ 2147483646 h 576"/>
              <a:gd name="T10" fmla="*/ 2147483646 w 632"/>
              <a:gd name="T11" fmla="*/ 2147483646 h 576"/>
              <a:gd name="T12" fmla="*/ 2147483646 w 632"/>
              <a:gd name="T13" fmla="*/ 2147483646 h 576"/>
              <a:gd name="T14" fmla="*/ 2147483646 w 632"/>
              <a:gd name="T15" fmla="*/ 2147483646 h 576"/>
              <a:gd name="T16" fmla="*/ 2147483646 w 632"/>
              <a:gd name="T17" fmla="*/ 2147483646 h 576"/>
              <a:gd name="T18" fmla="*/ 2147483646 w 632"/>
              <a:gd name="T19" fmla="*/ 2147483646 h 576"/>
              <a:gd name="T20" fmla="*/ 0 w 632"/>
              <a:gd name="T21" fmla="*/ 2147483646 h 576"/>
              <a:gd name="T22" fmla="*/ 2147483646 w 632"/>
              <a:gd name="T23" fmla="*/ 0 h 5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2"/>
              <a:gd name="T37" fmla="*/ 0 h 576"/>
              <a:gd name="T38" fmla="*/ 632 w 632"/>
              <a:gd name="T39" fmla="*/ 576 h 5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2" h="576">
                <a:moveTo>
                  <a:pt x="48" y="0"/>
                </a:moveTo>
                <a:lnTo>
                  <a:pt x="618" y="36"/>
                </a:lnTo>
                <a:cubicBezTo>
                  <a:pt x="611" y="37"/>
                  <a:pt x="622" y="40"/>
                  <a:pt x="618" y="45"/>
                </a:cubicBezTo>
                <a:cubicBezTo>
                  <a:pt x="613" y="51"/>
                  <a:pt x="603" y="68"/>
                  <a:pt x="600" y="76"/>
                </a:cubicBezTo>
                <a:cubicBezTo>
                  <a:pt x="597" y="84"/>
                  <a:pt x="592" y="92"/>
                  <a:pt x="588" y="100"/>
                </a:cubicBezTo>
                <a:cubicBezTo>
                  <a:pt x="578" y="120"/>
                  <a:pt x="553" y="143"/>
                  <a:pt x="536" y="160"/>
                </a:cubicBezTo>
                <a:cubicBezTo>
                  <a:pt x="521" y="206"/>
                  <a:pt x="526" y="228"/>
                  <a:pt x="568" y="256"/>
                </a:cubicBezTo>
                <a:cubicBezTo>
                  <a:pt x="577" y="282"/>
                  <a:pt x="596" y="287"/>
                  <a:pt x="615" y="306"/>
                </a:cubicBezTo>
                <a:cubicBezTo>
                  <a:pt x="621" y="312"/>
                  <a:pt x="632" y="328"/>
                  <a:pt x="632" y="328"/>
                </a:cubicBezTo>
                <a:lnTo>
                  <a:pt x="624" y="576"/>
                </a:lnTo>
                <a:lnTo>
                  <a:pt x="0" y="576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1" name="Freeform 15">
            <a:extLst>
              <a:ext uri="{FF2B5EF4-FFF2-40B4-BE49-F238E27FC236}">
                <a16:creationId xmlns:a16="http://schemas.microsoft.com/office/drawing/2014/main" id="{77C35361-B55F-4884-85CB-80DE916537F6}"/>
              </a:ext>
            </a:extLst>
          </p:cNvPr>
          <p:cNvSpPr>
            <a:spLocks/>
          </p:cNvSpPr>
          <p:nvPr/>
        </p:nvSpPr>
        <p:spPr bwMode="auto">
          <a:xfrm>
            <a:off x="2990850" y="5402263"/>
            <a:ext cx="711200" cy="939800"/>
          </a:xfrm>
          <a:custGeom>
            <a:avLst/>
            <a:gdLst>
              <a:gd name="T0" fmla="*/ 2147483646 w 624"/>
              <a:gd name="T1" fmla="*/ 2147483646 h 864"/>
              <a:gd name="T2" fmla="*/ 2147483646 w 624"/>
              <a:gd name="T3" fmla="*/ 0 h 864"/>
              <a:gd name="T4" fmla="*/ 2147483646 w 624"/>
              <a:gd name="T5" fmla="*/ 0 h 864"/>
              <a:gd name="T6" fmla="*/ 2147483646 w 624"/>
              <a:gd name="T7" fmla="*/ 2147483646 h 864"/>
              <a:gd name="T8" fmla="*/ 0 w 624"/>
              <a:gd name="T9" fmla="*/ 2147483646 h 864"/>
              <a:gd name="T10" fmla="*/ 2147483646 w 624"/>
              <a:gd name="T11" fmla="*/ 2147483646 h 8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864"/>
              <a:gd name="T20" fmla="*/ 624 w 624"/>
              <a:gd name="T21" fmla="*/ 864 h 8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864">
                <a:moveTo>
                  <a:pt x="48" y="48"/>
                </a:moveTo>
                <a:lnTo>
                  <a:pt x="528" y="0"/>
                </a:lnTo>
                <a:lnTo>
                  <a:pt x="624" y="0"/>
                </a:lnTo>
                <a:lnTo>
                  <a:pt x="576" y="864"/>
                </a:lnTo>
                <a:lnTo>
                  <a:pt x="0" y="816"/>
                </a:lnTo>
                <a:lnTo>
                  <a:pt x="48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2" name="Freeform 16">
            <a:extLst>
              <a:ext uri="{FF2B5EF4-FFF2-40B4-BE49-F238E27FC236}">
                <a16:creationId xmlns:a16="http://schemas.microsoft.com/office/drawing/2014/main" id="{928950EC-86FA-4266-80F2-C276A916E6ED}"/>
              </a:ext>
            </a:extLst>
          </p:cNvPr>
          <p:cNvSpPr>
            <a:spLocks/>
          </p:cNvSpPr>
          <p:nvPr/>
        </p:nvSpPr>
        <p:spPr bwMode="auto">
          <a:xfrm>
            <a:off x="3646488" y="5402263"/>
            <a:ext cx="765175" cy="1062037"/>
          </a:xfrm>
          <a:custGeom>
            <a:avLst/>
            <a:gdLst>
              <a:gd name="T0" fmla="*/ 2147483646 w 672"/>
              <a:gd name="T1" fmla="*/ 0 h 976"/>
              <a:gd name="T2" fmla="*/ 2147483646 w 672"/>
              <a:gd name="T3" fmla="*/ 2147483646 h 976"/>
              <a:gd name="T4" fmla="*/ 2147483646 w 672"/>
              <a:gd name="T5" fmla="*/ 2147483646 h 976"/>
              <a:gd name="T6" fmla="*/ 2147483646 w 672"/>
              <a:gd name="T7" fmla="*/ 2147483646 h 976"/>
              <a:gd name="T8" fmla="*/ 2147483646 w 672"/>
              <a:gd name="T9" fmla="*/ 2147483646 h 976"/>
              <a:gd name="T10" fmla="*/ 2147483646 w 672"/>
              <a:gd name="T11" fmla="*/ 2147483646 h 976"/>
              <a:gd name="T12" fmla="*/ 0 w 672"/>
              <a:gd name="T13" fmla="*/ 2147483646 h 976"/>
              <a:gd name="T14" fmla="*/ 2147483646 w 672"/>
              <a:gd name="T15" fmla="*/ 0 h 9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2"/>
              <a:gd name="T25" fmla="*/ 0 h 976"/>
              <a:gd name="T26" fmla="*/ 672 w 672"/>
              <a:gd name="T27" fmla="*/ 976 h 97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2" h="976">
                <a:moveTo>
                  <a:pt x="48" y="0"/>
                </a:moveTo>
                <a:lnTo>
                  <a:pt x="528" y="48"/>
                </a:lnTo>
                <a:lnTo>
                  <a:pt x="672" y="48"/>
                </a:lnTo>
                <a:lnTo>
                  <a:pt x="672" y="960"/>
                </a:lnTo>
                <a:cubicBezTo>
                  <a:pt x="625" y="976"/>
                  <a:pt x="597" y="971"/>
                  <a:pt x="544" y="968"/>
                </a:cubicBezTo>
                <a:cubicBezTo>
                  <a:pt x="541" y="944"/>
                  <a:pt x="532" y="920"/>
                  <a:pt x="532" y="896"/>
                </a:cubicBezTo>
                <a:lnTo>
                  <a:pt x="0" y="864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3" name="Freeform 17">
            <a:extLst>
              <a:ext uri="{FF2B5EF4-FFF2-40B4-BE49-F238E27FC236}">
                <a16:creationId xmlns:a16="http://schemas.microsoft.com/office/drawing/2014/main" id="{B1BBDB80-BE4E-488C-885B-15ECF4625ADE}"/>
              </a:ext>
            </a:extLst>
          </p:cNvPr>
          <p:cNvSpPr>
            <a:spLocks/>
          </p:cNvSpPr>
          <p:nvPr/>
        </p:nvSpPr>
        <p:spPr bwMode="auto">
          <a:xfrm>
            <a:off x="4411663" y="5454650"/>
            <a:ext cx="601662" cy="1250950"/>
          </a:xfrm>
          <a:custGeom>
            <a:avLst/>
            <a:gdLst>
              <a:gd name="T0" fmla="*/ 0 w 528"/>
              <a:gd name="T1" fmla="*/ 0 h 1150"/>
              <a:gd name="T2" fmla="*/ 2147483646 w 528"/>
              <a:gd name="T3" fmla="*/ 0 h 1150"/>
              <a:gd name="T4" fmla="*/ 2147483646 w 528"/>
              <a:gd name="T5" fmla="*/ 2147483646 h 1150"/>
              <a:gd name="T6" fmla="*/ 2147483646 w 528"/>
              <a:gd name="T7" fmla="*/ 2147483646 h 1150"/>
              <a:gd name="T8" fmla="*/ 2147483646 w 528"/>
              <a:gd name="T9" fmla="*/ 2147483646 h 1150"/>
              <a:gd name="T10" fmla="*/ 2147483646 w 528"/>
              <a:gd name="T11" fmla="*/ 2147483646 h 1150"/>
              <a:gd name="T12" fmla="*/ 2147483646 w 528"/>
              <a:gd name="T13" fmla="*/ 2147483646 h 1150"/>
              <a:gd name="T14" fmla="*/ 2147483646 w 528"/>
              <a:gd name="T15" fmla="*/ 2147483646 h 1150"/>
              <a:gd name="T16" fmla="*/ 2147483646 w 528"/>
              <a:gd name="T17" fmla="*/ 2147483646 h 1150"/>
              <a:gd name="T18" fmla="*/ 2147483646 w 528"/>
              <a:gd name="T19" fmla="*/ 2147483646 h 1150"/>
              <a:gd name="T20" fmla="*/ 2147483646 w 528"/>
              <a:gd name="T21" fmla="*/ 2147483646 h 1150"/>
              <a:gd name="T22" fmla="*/ 2147483646 w 528"/>
              <a:gd name="T23" fmla="*/ 2147483646 h 1150"/>
              <a:gd name="T24" fmla="*/ 2147483646 w 528"/>
              <a:gd name="T25" fmla="*/ 2147483646 h 1150"/>
              <a:gd name="T26" fmla="*/ 2147483646 w 528"/>
              <a:gd name="T27" fmla="*/ 2147483646 h 1150"/>
              <a:gd name="T28" fmla="*/ 2147483646 w 528"/>
              <a:gd name="T29" fmla="*/ 2147483646 h 1150"/>
              <a:gd name="T30" fmla="*/ 2147483646 w 528"/>
              <a:gd name="T31" fmla="*/ 2147483646 h 1150"/>
              <a:gd name="T32" fmla="*/ 2147483646 w 528"/>
              <a:gd name="T33" fmla="*/ 2147483646 h 1150"/>
              <a:gd name="T34" fmla="*/ 2147483646 w 528"/>
              <a:gd name="T35" fmla="*/ 2147483646 h 1150"/>
              <a:gd name="T36" fmla="*/ 2147483646 w 528"/>
              <a:gd name="T37" fmla="*/ 2147483646 h 1150"/>
              <a:gd name="T38" fmla="*/ 2147483646 w 528"/>
              <a:gd name="T39" fmla="*/ 2147483646 h 1150"/>
              <a:gd name="T40" fmla="*/ 0 w 528"/>
              <a:gd name="T41" fmla="*/ 2147483646 h 1150"/>
              <a:gd name="T42" fmla="*/ 0 w 528"/>
              <a:gd name="T43" fmla="*/ 0 h 1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28"/>
              <a:gd name="T67" fmla="*/ 0 h 1150"/>
              <a:gd name="T68" fmla="*/ 528 w 528"/>
              <a:gd name="T69" fmla="*/ 1150 h 115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28" h="1150">
                <a:moveTo>
                  <a:pt x="0" y="0"/>
                </a:moveTo>
                <a:lnTo>
                  <a:pt x="480" y="0"/>
                </a:lnTo>
                <a:lnTo>
                  <a:pt x="480" y="624"/>
                </a:lnTo>
                <a:lnTo>
                  <a:pt x="480" y="672"/>
                </a:lnTo>
                <a:lnTo>
                  <a:pt x="480" y="720"/>
                </a:lnTo>
                <a:lnTo>
                  <a:pt x="480" y="768"/>
                </a:lnTo>
                <a:lnTo>
                  <a:pt x="528" y="816"/>
                </a:lnTo>
                <a:cubicBezTo>
                  <a:pt x="517" y="829"/>
                  <a:pt x="500" y="840"/>
                  <a:pt x="496" y="856"/>
                </a:cubicBezTo>
                <a:cubicBezTo>
                  <a:pt x="487" y="888"/>
                  <a:pt x="492" y="905"/>
                  <a:pt x="472" y="932"/>
                </a:cubicBezTo>
                <a:cubicBezTo>
                  <a:pt x="453" y="990"/>
                  <a:pt x="463" y="1054"/>
                  <a:pt x="496" y="1104"/>
                </a:cubicBezTo>
                <a:cubicBezTo>
                  <a:pt x="505" y="1150"/>
                  <a:pt x="483" y="1117"/>
                  <a:pt x="456" y="1108"/>
                </a:cubicBezTo>
                <a:cubicBezTo>
                  <a:pt x="440" y="1092"/>
                  <a:pt x="420" y="1080"/>
                  <a:pt x="404" y="1064"/>
                </a:cubicBezTo>
                <a:cubicBezTo>
                  <a:pt x="393" y="1053"/>
                  <a:pt x="387" y="1032"/>
                  <a:pt x="372" y="1024"/>
                </a:cubicBezTo>
                <a:cubicBezTo>
                  <a:pt x="350" y="1012"/>
                  <a:pt x="325" y="1010"/>
                  <a:pt x="304" y="996"/>
                </a:cubicBezTo>
                <a:cubicBezTo>
                  <a:pt x="287" y="971"/>
                  <a:pt x="268" y="968"/>
                  <a:pt x="240" y="960"/>
                </a:cubicBezTo>
                <a:cubicBezTo>
                  <a:pt x="225" y="961"/>
                  <a:pt x="209" y="958"/>
                  <a:pt x="196" y="964"/>
                </a:cubicBezTo>
                <a:cubicBezTo>
                  <a:pt x="196" y="964"/>
                  <a:pt x="176" y="994"/>
                  <a:pt x="172" y="1000"/>
                </a:cubicBezTo>
                <a:cubicBezTo>
                  <a:pt x="169" y="1004"/>
                  <a:pt x="164" y="1012"/>
                  <a:pt x="164" y="1012"/>
                </a:cubicBezTo>
                <a:cubicBezTo>
                  <a:pt x="136" y="1011"/>
                  <a:pt x="108" y="1013"/>
                  <a:pt x="80" y="1008"/>
                </a:cubicBezTo>
                <a:cubicBezTo>
                  <a:pt x="70" y="1006"/>
                  <a:pt x="44" y="948"/>
                  <a:pt x="36" y="936"/>
                </a:cubicBezTo>
                <a:cubicBezTo>
                  <a:pt x="27" y="923"/>
                  <a:pt x="0" y="924"/>
                  <a:pt x="0" y="912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4" name="Freeform 18">
            <a:extLst>
              <a:ext uri="{FF2B5EF4-FFF2-40B4-BE49-F238E27FC236}">
                <a16:creationId xmlns:a16="http://schemas.microsoft.com/office/drawing/2014/main" id="{55A7DC7A-A4F6-43E6-A2D9-C9B2F7567EB4}"/>
              </a:ext>
            </a:extLst>
          </p:cNvPr>
          <p:cNvSpPr>
            <a:spLocks/>
          </p:cNvSpPr>
          <p:nvPr/>
        </p:nvSpPr>
        <p:spPr bwMode="auto">
          <a:xfrm>
            <a:off x="4708525" y="3260725"/>
            <a:ext cx="687388" cy="730250"/>
          </a:xfrm>
          <a:custGeom>
            <a:avLst/>
            <a:gdLst>
              <a:gd name="T0" fmla="*/ 2147483646 w 604"/>
              <a:gd name="T1" fmla="*/ 0 h 672"/>
              <a:gd name="T2" fmla="*/ 2147483646 w 604"/>
              <a:gd name="T3" fmla="*/ 0 h 672"/>
              <a:gd name="T4" fmla="*/ 2147483646 w 604"/>
              <a:gd name="T5" fmla="*/ 2147483646 h 672"/>
              <a:gd name="T6" fmla="*/ 2147483646 w 604"/>
              <a:gd name="T7" fmla="*/ 2147483646 h 672"/>
              <a:gd name="T8" fmla="*/ 2147483646 w 604"/>
              <a:gd name="T9" fmla="*/ 2147483646 h 672"/>
              <a:gd name="T10" fmla="*/ 2147483646 w 604"/>
              <a:gd name="T11" fmla="*/ 2147483646 h 672"/>
              <a:gd name="T12" fmla="*/ 2147483646 w 604"/>
              <a:gd name="T13" fmla="*/ 2147483646 h 672"/>
              <a:gd name="T14" fmla="*/ 2147483646 w 604"/>
              <a:gd name="T15" fmla="*/ 2147483646 h 672"/>
              <a:gd name="T16" fmla="*/ 2147483646 w 604"/>
              <a:gd name="T17" fmla="*/ 2147483646 h 672"/>
              <a:gd name="T18" fmla="*/ 2147483646 w 604"/>
              <a:gd name="T19" fmla="*/ 2147483646 h 672"/>
              <a:gd name="T20" fmla="*/ 2147483646 w 604"/>
              <a:gd name="T21" fmla="*/ 2147483646 h 672"/>
              <a:gd name="T22" fmla="*/ 2147483646 w 604"/>
              <a:gd name="T23" fmla="*/ 2147483646 h 672"/>
              <a:gd name="T24" fmla="*/ 2147483646 w 604"/>
              <a:gd name="T25" fmla="*/ 0 h 6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04"/>
              <a:gd name="T40" fmla="*/ 0 h 672"/>
              <a:gd name="T41" fmla="*/ 604 w 604"/>
              <a:gd name="T42" fmla="*/ 672 h 6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04" h="672">
                <a:moveTo>
                  <a:pt x="28" y="0"/>
                </a:moveTo>
                <a:lnTo>
                  <a:pt x="604" y="0"/>
                </a:lnTo>
                <a:lnTo>
                  <a:pt x="604" y="672"/>
                </a:lnTo>
                <a:lnTo>
                  <a:pt x="124" y="672"/>
                </a:lnTo>
                <a:cubicBezTo>
                  <a:pt x="121" y="659"/>
                  <a:pt x="121" y="645"/>
                  <a:pt x="116" y="632"/>
                </a:cubicBezTo>
                <a:cubicBezTo>
                  <a:pt x="107" y="611"/>
                  <a:pt x="85" y="580"/>
                  <a:pt x="72" y="560"/>
                </a:cubicBezTo>
                <a:cubicBezTo>
                  <a:pt x="65" y="531"/>
                  <a:pt x="65" y="514"/>
                  <a:pt x="60" y="480"/>
                </a:cubicBezTo>
                <a:cubicBezTo>
                  <a:pt x="58" y="468"/>
                  <a:pt x="52" y="456"/>
                  <a:pt x="48" y="444"/>
                </a:cubicBezTo>
                <a:cubicBezTo>
                  <a:pt x="45" y="436"/>
                  <a:pt x="40" y="420"/>
                  <a:pt x="40" y="420"/>
                </a:cubicBezTo>
                <a:cubicBezTo>
                  <a:pt x="43" y="270"/>
                  <a:pt x="0" y="248"/>
                  <a:pt x="68" y="180"/>
                </a:cubicBezTo>
                <a:cubicBezTo>
                  <a:pt x="65" y="131"/>
                  <a:pt x="62" y="109"/>
                  <a:pt x="52" y="69"/>
                </a:cubicBezTo>
                <a:cubicBezTo>
                  <a:pt x="49" y="56"/>
                  <a:pt x="36" y="36"/>
                  <a:pt x="36" y="36"/>
                </a:cubicBezTo>
                <a:cubicBezTo>
                  <a:pt x="32" y="5"/>
                  <a:pt x="36" y="16"/>
                  <a:pt x="28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5" name="Freeform 19">
            <a:extLst>
              <a:ext uri="{FF2B5EF4-FFF2-40B4-BE49-F238E27FC236}">
                <a16:creationId xmlns:a16="http://schemas.microsoft.com/office/drawing/2014/main" id="{DC6E508F-B7D3-4DB9-9CFA-849C4E758C96}"/>
              </a:ext>
            </a:extLst>
          </p:cNvPr>
          <p:cNvSpPr>
            <a:spLocks/>
          </p:cNvSpPr>
          <p:nvPr/>
        </p:nvSpPr>
        <p:spPr bwMode="auto">
          <a:xfrm>
            <a:off x="5395913" y="3051175"/>
            <a:ext cx="835025" cy="1044575"/>
          </a:xfrm>
          <a:custGeom>
            <a:avLst/>
            <a:gdLst>
              <a:gd name="T0" fmla="*/ 0 w 732"/>
              <a:gd name="T1" fmla="*/ 2147483646 h 960"/>
              <a:gd name="T2" fmla="*/ 0 w 732"/>
              <a:gd name="T3" fmla="*/ 0 h 960"/>
              <a:gd name="T4" fmla="*/ 2147483646 w 732"/>
              <a:gd name="T5" fmla="*/ 0 h 960"/>
              <a:gd name="T6" fmla="*/ 2147483646 w 732"/>
              <a:gd name="T7" fmla="*/ 2147483646 h 960"/>
              <a:gd name="T8" fmla="*/ 2147483646 w 732"/>
              <a:gd name="T9" fmla="*/ 2147483646 h 960"/>
              <a:gd name="T10" fmla="*/ 2147483646 w 732"/>
              <a:gd name="T11" fmla="*/ 2147483646 h 960"/>
              <a:gd name="T12" fmla="*/ 2147483646 w 732"/>
              <a:gd name="T13" fmla="*/ 2147483646 h 960"/>
              <a:gd name="T14" fmla="*/ 2147483646 w 732"/>
              <a:gd name="T15" fmla="*/ 2147483646 h 960"/>
              <a:gd name="T16" fmla="*/ 2147483646 w 732"/>
              <a:gd name="T17" fmla="*/ 2147483646 h 960"/>
              <a:gd name="T18" fmla="*/ 2147483646 w 732"/>
              <a:gd name="T19" fmla="*/ 2147483646 h 960"/>
              <a:gd name="T20" fmla="*/ 2147483646 w 732"/>
              <a:gd name="T21" fmla="*/ 2147483646 h 960"/>
              <a:gd name="T22" fmla="*/ 2147483646 w 732"/>
              <a:gd name="T23" fmla="*/ 2147483646 h 960"/>
              <a:gd name="T24" fmla="*/ 2147483646 w 732"/>
              <a:gd name="T25" fmla="*/ 2147483646 h 960"/>
              <a:gd name="T26" fmla="*/ 2147483646 w 732"/>
              <a:gd name="T27" fmla="*/ 2147483646 h 960"/>
              <a:gd name="T28" fmla="*/ 2147483646 w 732"/>
              <a:gd name="T29" fmla="*/ 2147483646 h 960"/>
              <a:gd name="T30" fmla="*/ 2147483646 w 732"/>
              <a:gd name="T31" fmla="*/ 2147483646 h 960"/>
              <a:gd name="T32" fmla="*/ 2147483646 w 732"/>
              <a:gd name="T33" fmla="*/ 2147483646 h 960"/>
              <a:gd name="T34" fmla="*/ 2147483646 w 732"/>
              <a:gd name="T35" fmla="*/ 2147483646 h 960"/>
              <a:gd name="T36" fmla="*/ 0 w 732"/>
              <a:gd name="T37" fmla="*/ 2147483646 h 96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32"/>
              <a:gd name="T58" fmla="*/ 0 h 960"/>
              <a:gd name="T59" fmla="*/ 732 w 732"/>
              <a:gd name="T60" fmla="*/ 960 h 96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32" h="960">
                <a:moveTo>
                  <a:pt x="0" y="864"/>
                </a:moveTo>
                <a:lnTo>
                  <a:pt x="0" y="0"/>
                </a:lnTo>
                <a:lnTo>
                  <a:pt x="48" y="0"/>
                </a:lnTo>
                <a:lnTo>
                  <a:pt x="96" y="48"/>
                </a:lnTo>
                <a:lnTo>
                  <a:pt x="144" y="288"/>
                </a:lnTo>
                <a:lnTo>
                  <a:pt x="192" y="336"/>
                </a:lnTo>
                <a:cubicBezTo>
                  <a:pt x="205" y="337"/>
                  <a:pt x="219" y="338"/>
                  <a:pt x="232" y="340"/>
                </a:cubicBezTo>
                <a:cubicBezTo>
                  <a:pt x="240" y="342"/>
                  <a:pt x="256" y="348"/>
                  <a:pt x="256" y="348"/>
                </a:cubicBezTo>
                <a:cubicBezTo>
                  <a:pt x="286" y="378"/>
                  <a:pt x="288" y="368"/>
                  <a:pt x="344" y="372"/>
                </a:cubicBezTo>
                <a:cubicBezTo>
                  <a:pt x="353" y="377"/>
                  <a:pt x="365" y="377"/>
                  <a:pt x="372" y="384"/>
                </a:cubicBezTo>
                <a:cubicBezTo>
                  <a:pt x="395" y="407"/>
                  <a:pt x="387" y="409"/>
                  <a:pt x="416" y="424"/>
                </a:cubicBezTo>
                <a:cubicBezTo>
                  <a:pt x="447" y="421"/>
                  <a:pt x="461" y="419"/>
                  <a:pt x="488" y="412"/>
                </a:cubicBezTo>
                <a:cubicBezTo>
                  <a:pt x="496" y="407"/>
                  <a:pt x="504" y="401"/>
                  <a:pt x="512" y="396"/>
                </a:cubicBezTo>
                <a:cubicBezTo>
                  <a:pt x="516" y="393"/>
                  <a:pt x="524" y="388"/>
                  <a:pt x="524" y="388"/>
                </a:cubicBezTo>
                <a:cubicBezTo>
                  <a:pt x="594" y="389"/>
                  <a:pt x="710" y="346"/>
                  <a:pt x="732" y="412"/>
                </a:cubicBezTo>
                <a:cubicBezTo>
                  <a:pt x="731" y="420"/>
                  <a:pt x="728" y="436"/>
                  <a:pt x="728" y="436"/>
                </a:cubicBezTo>
                <a:lnTo>
                  <a:pt x="480" y="960"/>
                </a:lnTo>
                <a:lnTo>
                  <a:pt x="432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6" name="Freeform 20">
            <a:extLst>
              <a:ext uri="{FF2B5EF4-FFF2-40B4-BE49-F238E27FC236}">
                <a16:creationId xmlns:a16="http://schemas.microsoft.com/office/drawing/2014/main" id="{F80D3CD1-71EB-4D5A-865F-087FB393B1C2}"/>
              </a:ext>
            </a:extLst>
          </p:cNvPr>
          <p:cNvSpPr>
            <a:spLocks/>
          </p:cNvSpPr>
          <p:nvPr/>
        </p:nvSpPr>
        <p:spPr bwMode="auto">
          <a:xfrm>
            <a:off x="5943600" y="3513138"/>
            <a:ext cx="1371600" cy="639762"/>
          </a:xfrm>
          <a:custGeom>
            <a:avLst/>
            <a:gdLst>
              <a:gd name="T0" fmla="*/ 2147483646 w 1204"/>
              <a:gd name="T1" fmla="*/ 0 h 588"/>
              <a:gd name="T2" fmla="*/ 2147483646 w 1204"/>
              <a:gd name="T3" fmla="*/ 2147483646 h 588"/>
              <a:gd name="T4" fmla="*/ 2147483646 w 1204"/>
              <a:gd name="T5" fmla="*/ 2147483646 h 588"/>
              <a:gd name="T6" fmla="*/ 2147483646 w 1204"/>
              <a:gd name="T7" fmla="*/ 2147483646 h 588"/>
              <a:gd name="T8" fmla="*/ 2147483646 w 1204"/>
              <a:gd name="T9" fmla="*/ 2147483646 h 588"/>
              <a:gd name="T10" fmla="*/ 2147483646 w 1204"/>
              <a:gd name="T11" fmla="*/ 2147483646 h 588"/>
              <a:gd name="T12" fmla="*/ 2147483646 w 1204"/>
              <a:gd name="T13" fmla="*/ 2147483646 h 588"/>
              <a:gd name="T14" fmla="*/ 2147483646 w 1204"/>
              <a:gd name="T15" fmla="*/ 2147483646 h 588"/>
              <a:gd name="T16" fmla="*/ 2147483646 w 1204"/>
              <a:gd name="T17" fmla="*/ 2147483646 h 588"/>
              <a:gd name="T18" fmla="*/ 2147483646 w 1204"/>
              <a:gd name="T19" fmla="*/ 2147483646 h 588"/>
              <a:gd name="T20" fmla="*/ 2147483646 w 1204"/>
              <a:gd name="T21" fmla="*/ 2147483646 h 588"/>
              <a:gd name="T22" fmla="*/ 2147483646 w 1204"/>
              <a:gd name="T23" fmla="*/ 2147483646 h 588"/>
              <a:gd name="T24" fmla="*/ 2147483646 w 1204"/>
              <a:gd name="T25" fmla="*/ 2147483646 h 588"/>
              <a:gd name="T26" fmla="*/ 2147483646 w 1204"/>
              <a:gd name="T27" fmla="*/ 2147483646 h 588"/>
              <a:gd name="T28" fmla="*/ 2147483646 w 1204"/>
              <a:gd name="T29" fmla="*/ 2147483646 h 588"/>
              <a:gd name="T30" fmla="*/ 2147483646 w 1204"/>
              <a:gd name="T31" fmla="*/ 2147483646 h 588"/>
              <a:gd name="T32" fmla="*/ 2147483646 w 1204"/>
              <a:gd name="T33" fmla="*/ 2147483646 h 588"/>
              <a:gd name="T34" fmla="*/ 2147483646 w 1204"/>
              <a:gd name="T35" fmla="*/ 2147483646 h 588"/>
              <a:gd name="T36" fmla="*/ 2147483646 w 1204"/>
              <a:gd name="T37" fmla="*/ 2147483646 h 588"/>
              <a:gd name="T38" fmla="*/ 2147483646 w 1204"/>
              <a:gd name="T39" fmla="*/ 2147483646 h 588"/>
              <a:gd name="T40" fmla="*/ 2147483646 w 1204"/>
              <a:gd name="T41" fmla="*/ 2147483646 h 588"/>
              <a:gd name="T42" fmla="*/ 2147483646 w 1204"/>
              <a:gd name="T43" fmla="*/ 2147483646 h 588"/>
              <a:gd name="T44" fmla="*/ 2147483646 w 1204"/>
              <a:gd name="T45" fmla="*/ 2147483646 h 588"/>
              <a:gd name="T46" fmla="*/ 2147483646 w 1204"/>
              <a:gd name="T47" fmla="*/ 2147483646 h 588"/>
              <a:gd name="T48" fmla="*/ 2147483646 w 1204"/>
              <a:gd name="T49" fmla="*/ 2147483646 h 588"/>
              <a:gd name="T50" fmla="*/ 2147483646 w 1204"/>
              <a:gd name="T51" fmla="*/ 2147483646 h 588"/>
              <a:gd name="T52" fmla="*/ 0 w 1204"/>
              <a:gd name="T53" fmla="*/ 2147483646 h 588"/>
              <a:gd name="T54" fmla="*/ 2147483646 w 1204"/>
              <a:gd name="T55" fmla="*/ 0 h 5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204"/>
              <a:gd name="T85" fmla="*/ 0 h 588"/>
              <a:gd name="T86" fmla="*/ 1204 w 1204"/>
              <a:gd name="T87" fmla="*/ 588 h 58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204" h="588">
                <a:moveTo>
                  <a:pt x="252" y="0"/>
                </a:moveTo>
                <a:cubicBezTo>
                  <a:pt x="265" y="4"/>
                  <a:pt x="288" y="20"/>
                  <a:pt x="288" y="20"/>
                </a:cubicBezTo>
                <a:cubicBezTo>
                  <a:pt x="309" y="52"/>
                  <a:pt x="306" y="89"/>
                  <a:pt x="340" y="112"/>
                </a:cubicBezTo>
                <a:cubicBezTo>
                  <a:pt x="347" y="111"/>
                  <a:pt x="374" y="111"/>
                  <a:pt x="380" y="100"/>
                </a:cubicBezTo>
                <a:cubicBezTo>
                  <a:pt x="396" y="72"/>
                  <a:pt x="371" y="84"/>
                  <a:pt x="396" y="76"/>
                </a:cubicBezTo>
                <a:cubicBezTo>
                  <a:pt x="434" y="84"/>
                  <a:pt x="421" y="101"/>
                  <a:pt x="448" y="116"/>
                </a:cubicBezTo>
                <a:cubicBezTo>
                  <a:pt x="466" y="126"/>
                  <a:pt x="488" y="124"/>
                  <a:pt x="508" y="128"/>
                </a:cubicBezTo>
                <a:cubicBezTo>
                  <a:pt x="536" y="146"/>
                  <a:pt x="530" y="174"/>
                  <a:pt x="572" y="184"/>
                </a:cubicBezTo>
                <a:cubicBezTo>
                  <a:pt x="603" y="183"/>
                  <a:pt x="634" y="187"/>
                  <a:pt x="664" y="180"/>
                </a:cubicBezTo>
                <a:cubicBezTo>
                  <a:pt x="675" y="177"/>
                  <a:pt x="679" y="162"/>
                  <a:pt x="688" y="156"/>
                </a:cubicBezTo>
                <a:cubicBezTo>
                  <a:pt x="706" y="144"/>
                  <a:pt x="722" y="132"/>
                  <a:pt x="740" y="120"/>
                </a:cubicBezTo>
                <a:cubicBezTo>
                  <a:pt x="749" y="107"/>
                  <a:pt x="746" y="103"/>
                  <a:pt x="764" y="112"/>
                </a:cubicBezTo>
                <a:cubicBezTo>
                  <a:pt x="773" y="116"/>
                  <a:pt x="788" y="128"/>
                  <a:pt x="788" y="128"/>
                </a:cubicBezTo>
                <a:cubicBezTo>
                  <a:pt x="808" y="158"/>
                  <a:pt x="972" y="148"/>
                  <a:pt x="976" y="148"/>
                </a:cubicBezTo>
                <a:cubicBezTo>
                  <a:pt x="1001" y="153"/>
                  <a:pt x="1037" y="181"/>
                  <a:pt x="1060" y="196"/>
                </a:cubicBezTo>
                <a:cubicBezTo>
                  <a:pt x="1132" y="190"/>
                  <a:pt x="1120" y="184"/>
                  <a:pt x="1204" y="188"/>
                </a:cubicBezTo>
                <a:cubicBezTo>
                  <a:pt x="1187" y="205"/>
                  <a:pt x="1167" y="201"/>
                  <a:pt x="1148" y="212"/>
                </a:cubicBezTo>
                <a:cubicBezTo>
                  <a:pt x="1140" y="217"/>
                  <a:pt x="1124" y="228"/>
                  <a:pt x="1124" y="228"/>
                </a:cubicBezTo>
                <a:cubicBezTo>
                  <a:pt x="1094" y="273"/>
                  <a:pt x="1043" y="276"/>
                  <a:pt x="996" y="292"/>
                </a:cubicBezTo>
                <a:cubicBezTo>
                  <a:pt x="970" y="301"/>
                  <a:pt x="945" y="327"/>
                  <a:pt x="920" y="340"/>
                </a:cubicBezTo>
                <a:cubicBezTo>
                  <a:pt x="898" y="373"/>
                  <a:pt x="874" y="388"/>
                  <a:pt x="836" y="396"/>
                </a:cubicBezTo>
                <a:cubicBezTo>
                  <a:pt x="819" y="407"/>
                  <a:pt x="805" y="434"/>
                  <a:pt x="796" y="440"/>
                </a:cubicBezTo>
                <a:cubicBezTo>
                  <a:pt x="788" y="445"/>
                  <a:pt x="780" y="451"/>
                  <a:pt x="772" y="456"/>
                </a:cubicBezTo>
                <a:cubicBezTo>
                  <a:pt x="768" y="459"/>
                  <a:pt x="760" y="464"/>
                  <a:pt x="760" y="464"/>
                </a:cubicBezTo>
                <a:cubicBezTo>
                  <a:pt x="735" y="501"/>
                  <a:pt x="696" y="568"/>
                  <a:pt x="656" y="588"/>
                </a:cubicBezTo>
                <a:lnTo>
                  <a:pt x="48" y="584"/>
                </a:lnTo>
                <a:lnTo>
                  <a:pt x="0" y="536"/>
                </a:lnTo>
                <a:lnTo>
                  <a:pt x="25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7" name="Freeform 21">
            <a:extLst>
              <a:ext uri="{FF2B5EF4-FFF2-40B4-BE49-F238E27FC236}">
                <a16:creationId xmlns:a16="http://schemas.microsoft.com/office/drawing/2014/main" id="{2DAB087E-8857-4A28-BBB5-6BC23EA25E7A}"/>
              </a:ext>
            </a:extLst>
          </p:cNvPr>
          <p:cNvSpPr>
            <a:spLocks/>
          </p:cNvSpPr>
          <p:nvPr/>
        </p:nvSpPr>
        <p:spPr bwMode="auto">
          <a:xfrm>
            <a:off x="4849813" y="3990975"/>
            <a:ext cx="765175" cy="889000"/>
          </a:xfrm>
          <a:custGeom>
            <a:avLst/>
            <a:gdLst>
              <a:gd name="T0" fmla="*/ 0 w 672"/>
              <a:gd name="T1" fmla="*/ 0 h 816"/>
              <a:gd name="T2" fmla="*/ 2147483646 w 672"/>
              <a:gd name="T3" fmla="*/ 0 h 816"/>
              <a:gd name="T4" fmla="*/ 2147483646 w 672"/>
              <a:gd name="T5" fmla="*/ 2147483646 h 816"/>
              <a:gd name="T6" fmla="*/ 2147483646 w 672"/>
              <a:gd name="T7" fmla="*/ 2147483646 h 816"/>
              <a:gd name="T8" fmla="*/ 2147483646 w 672"/>
              <a:gd name="T9" fmla="*/ 2147483646 h 816"/>
              <a:gd name="T10" fmla="*/ 2147483646 w 672"/>
              <a:gd name="T11" fmla="*/ 2147483646 h 816"/>
              <a:gd name="T12" fmla="*/ 2147483646 w 672"/>
              <a:gd name="T13" fmla="*/ 2147483646 h 816"/>
              <a:gd name="T14" fmla="*/ 2147483646 w 672"/>
              <a:gd name="T15" fmla="*/ 2147483646 h 816"/>
              <a:gd name="T16" fmla="*/ 2147483646 w 672"/>
              <a:gd name="T17" fmla="*/ 2147483646 h 816"/>
              <a:gd name="T18" fmla="*/ 0 w 672"/>
              <a:gd name="T19" fmla="*/ 0 h 8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2"/>
              <a:gd name="T31" fmla="*/ 0 h 816"/>
              <a:gd name="T32" fmla="*/ 672 w 672"/>
              <a:gd name="T33" fmla="*/ 816 h 8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2" h="816">
                <a:moveTo>
                  <a:pt x="0" y="0"/>
                </a:moveTo>
                <a:lnTo>
                  <a:pt x="480" y="0"/>
                </a:lnTo>
                <a:lnTo>
                  <a:pt x="672" y="672"/>
                </a:lnTo>
                <a:lnTo>
                  <a:pt x="96" y="816"/>
                </a:lnTo>
                <a:cubicBezTo>
                  <a:pt x="74" y="783"/>
                  <a:pt x="82" y="686"/>
                  <a:pt x="80" y="656"/>
                </a:cubicBezTo>
                <a:cubicBezTo>
                  <a:pt x="77" y="614"/>
                  <a:pt x="65" y="567"/>
                  <a:pt x="52" y="528"/>
                </a:cubicBezTo>
                <a:cubicBezTo>
                  <a:pt x="51" y="526"/>
                  <a:pt x="35" y="501"/>
                  <a:pt x="32" y="492"/>
                </a:cubicBezTo>
                <a:cubicBezTo>
                  <a:pt x="35" y="441"/>
                  <a:pt x="41" y="390"/>
                  <a:pt x="24" y="340"/>
                </a:cubicBezTo>
                <a:cubicBezTo>
                  <a:pt x="23" y="273"/>
                  <a:pt x="23" y="207"/>
                  <a:pt x="20" y="140"/>
                </a:cubicBezTo>
                <a:cubicBezTo>
                  <a:pt x="18" y="95"/>
                  <a:pt x="0" y="45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8" name="Freeform 22">
            <a:extLst>
              <a:ext uri="{FF2B5EF4-FFF2-40B4-BE49-F238E27FC236}">
                <a16:creationId xmlns:a16="http://schemas.microsoft.com/office/drawing/2014/main" id="{F00F3E0E-5B95-4B10-A5A4-210DAAAFEC4E}"/>
              </a:ext>
            </a:extLst>
          </p:cNvPr>
          <p:cNvSpPr>
            <a:spLocks/>
          </p:cNvSpPr>
          <p:nvPr/>
        </p:nvSpPr>
        <p:spPr bwMode="auto">
          <a:xfrm>
            <a:off x="5395913" y="3990975"/>
            <a:ext cx="601662" cy="731838"/>
          </a:xfrm>
          <a:custGeom>
            <a:avLst/>
            <a:gdLst>
              <a:gd name="T0" fmla="*/ 0 w 528"/>
              <a:gd name="T1" fmla="*/ 0 h 672"/>
              <a:gd name="T2" fmla="*/ 2147483646 w 528"/>
              <a:gd name="T3" fmla="*/ 0 h 672"/>
              <a:gd name="T4" fmla="*/ 2147483646 w 528"/>
              <a:gd name="T5" fmla="*/ 2147483646 h 672"/>
              <a:gd name="T6" fmla="*/ 2147483646 w 528"/>
              <a:gd name="T7" fmla="*/ 2147483646 h 672"/>
              <a:gd name="T8" fmla="*/ 2147483646 w 528"/>
              <a:gd name="T9" fmla="*/ 2147483646 h 672"/>
              <a:gd name="T10" fmla="*/ 2147483646 w 528"/>
              <a:gd name="T11" fmla="*/ 2147483646 h 672"/>
              <a:gd name="T12" fmla="*/ 0 w 52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672"/>
              <a:gd name="T23" fmla="*/ 528 w 52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672">
                <a:moveTo>
                  <a:pt x="0" y="0"/>
                </a:moveTo>
                <a:lnTo>
                  <a:pt x="432" y="0"/>
                </a:lnTo>
                <a:lnTo>
                  <a:pt x="480" y="96"/>
                </a:lnTo>
                <a:lnTo>
                  <a:pt x="528" y="144"/>
                </a:lnTo>
                <a:lnTo>
                  <a:pt x="528" y="576"/>
                </a:lnTo>
                <a:lnTo>
                  <a:pt x="192" y="67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9" name="Freeform 23">
            <a:extLst>
              <a:ext uri="{FF2B5EF4-FFF2-40B4-BE49-F238E27FC236}">
                <a16:creationId xmlns:a16="http://schemas.microsoft.com/office/drawing/2014/main" id="{DF1207F9-85AA-4018-A767-23982B47BBFE}"/>
              </a:ext>
            </a:extLst>
          </p:cNvPr>
          <p:cNvSpPr>
            <a:spLocks/>
          </p:cNvSpPr>
          <p:nvPr/>
        </p:nvSpPr>
        <p:spPr bwMode="auto">
          <a:xfrm>
            <a:off x="5997575" y="4148138"/>
            <a:ext cx="711200" cy="469900"/>
          </a:xfrm>
          <a:custGeom>
            <a:avLst/>
            <a:gdLst>
              <a:gd name="T0" fmla="*/ 0 w 624"/>
              <a:gd name="T1" fmla="*/ 0 h 432"/>
              <a:gd name="T2" fmla="*/ 2147483646 w 624"/>
              <a:gd name="T3" fmla="*/ 0 h 432"/>
              <a:gd name="T4" fmla="*/ 2147483646 w 624"/>
              <a:gd name="T5" fmla="*/ 2147483646 h 432"/>
              <a:gd name="T6" fmla="*/ 2147483646 w 624"/>
              <a:gd name="T7" fmla="*/ 2147483646 h 432"/>
              <a:gd name="T8" fmla="*/ 0 w 624"/>
              <a:gd name="T9" fmla="*/ 2147483646 h 432"/>
              <a:gd name="T10" fmla="*/ 0 w 624"/>
              <a:gd name="T11" fmla="*/ 0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432"/>
              <a:gd name="T20" fmla="*/ 624 w 624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432">
                <a:moveTo>
                  <a:pt x="0" y="0"/>
                </a:moveTo>
                <a:lnTo>
                  <a:pt x="624" y="0"/>
                </a:lnTo>
                <a:lnTo>
                  <a:pt x="336" y="288"/>
                </a:lnTo>
                <a:lnTo>
                  <a:pt x="336" y="336"/>
                </a:lnTo>
                <a:lnTo>
                  <a:pt x="0" y="4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0" name="Freeform 24">
            <a:extLst>
              <a:ext uri="{FF2B5EF4-FFF2-40B4-BE49-F238E27FC236}">
                <a16:creationId xmlns:a16="http://schemas.microsoft.com/office/drawing/2014/main" id="{C83397DD-BBCB-4662-928F-75E0A0E3473E}"/>
              </a:ext>
            </a:extLst>
          </p:cNvPr>
          <p:cNvSpPr>
            <a:spLocks/>
          </p:cNvSpPr>
          <p:nvPr/>
        </p:nvSpPr>
        <p:spPr bwMode="auto">
          <a:xfrm>
            <a:off x="4854575" y="4827588"/>
            <a:ext cx="869950" cy="782637"/>
          </a:xfrm>
          <a:custGeom>
            <a:avLst/>
            <a:gdLst>
              <a:gd name="T0" fmla="*/ 2147483646 w 764"/>
              <a:gd name="T1" fmla="*/ 2147483646 h 720"/>
              <a:gd name="T2" fmla="*/ 2147483646 w 764"/>
              <a:gd name="T3" fmla="*/ 0 h 720"/>
              <a:gd name="T4" fmla="*/ 2147483646 w 764"/>
              <a:gd name="T5" fmla="*/ 2147483646 h 720"/>
              <a:gd name="T6" fmla="*/ 2147483646 w 764"/>
              <a:gd name="T7" fmla="*/ 2147483646 h 720"/>
              <a:gd name="T8" fmla="*/ 2147483646 w 764"/>
              <a:gd name="T9" fmla="*/ 2147483646 h 720"/>
              <a:gd name="T10" fmla="*/ 2147483646 w 764"/>
              <a:gd name="T11" fmla="*/ 2147483646 h 720"/>
              <a:gd name="T12" fmla="*/ 2147483646 w 764"/>
              <a:gd name="T13" fmla="*/ 2147483646 h 720"/>
              <a:gd name="T14" fmla="*/ 2147483646 w 764"/>
              <a:gd name="T15" fmla="*/ 2147483646 h 720"/>
              <a:gd name="T16" fmla="*/ 2147483646 w 764"/>
              <a:gd name="T17" fmla="*/ 2147483646 h 720"/>
              <a:gd name="T18" fmla="*/ 0 w 764"/>
              <a:gd name="T19" fmla="*/ 2147483646 h 720"/>
              <a:gd name="T20" fmla="*/ 2147483646 w 764"/>
              <a:gd name="T21" fmla="*/ 2147483646 h 720"/>
              <a:gd name="T22" fmla="*/ 2147483646 w 764"/>
              <a:gd name="T23" fmla="*/ 2147483646 h 7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4"/>
              <a:gd name="T37" fmla="*/ 0 h 720"/>
              <a:gd name="T38" fmla="*/ 764 w 764"/>
              <a:gd name="T39" fmla="*/ 720 h 7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4" h="720">
                <a:moveTo>
                  <a:pt x="92" y="48"/>
                </a:moveTo>
                <a:lnTo>
                  <a:pt x="284" y="0"/>
                </a:lnTo>
                <a:lnTo>
                  <a:pt x="764" y="528"/>
                </a:lnTo>
                <a:lnTo>
                  <a:pt x="572" y="720"/>
                </a:lnTo>
                <a:lnTo>
                  <a:pt x="92" y="621"/>
                </a:lnTo>
                <a:cubicBezTo>
                  <a:pt x="89" y="618"/>
                  <a:pt x="89" y="623"/>
                  <a:pt x="89" y="615"/>
                </a:cubicBezTo>
                <a:cubicBezTo>
                  <a:pt x="89" y="607"/>
                  <a:pt x="87" y="599"/>
                  <a:pt x="89" y="570"/>
                </a:cubicBezTo>
                <a:cubicBezTo>
                  <a:pt x="91" y="541"/>
                  <a:pt x="99" y="479"/>
                  <a:pt x="100" y="440"/>
                </a:cubicBezTo>
                <a:cubicBezTo>
                  <a:pt x="99" y="405"/>
                  <a:pt x="99" y="371"/>
                  <a:pt x="96" y="336"/>
                </a:cubicBezTo>
                <a:cubicBezTo>
                  <a:pt x="91" y="281"/>
                  <a:pt x="17" y="260"/>
                  <a:pt x="0" y="208"/>
                </a:cubicBezTo>
                <a:cubicBezTo>
                  <a:pt x="5" y="165"/>
                  <a:pt x="9" y="149"/>
                  <a:pt x="44" y="126"/>
                </a:cubicBezTo>
                <a:cubicBezTo>
                  <a:pt x="48" y="113"/>
                  <a:pt x="80" y="60"/>
                  <a:pt x="92" y="48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1" name="Freeform 25">
            <a:extLst>
              <a:ext uri="{FF2B5EF4-FFF2-40B4-BE49-F238E27FC236}">
                <a16:creationId xmlns:a16="http://schemas.microsoft.com/office/drawing/2014/main" id="{428401D5-560B-4B8B-B4B4-AD97B542C1FA}"/>
              </a:ext>
            </a:extLst>
          </p:cNvPr>
          <p:cNvSpPr>
            <a:spLocks/>
          </p:cNvSpPr>
          <p:nvPr/>
        </p:nvSpPr>
        <p:spPr bwMode="auto">
          <a:xfrm>
            <a:off x="5178425" y="4618038"/>
            <a:ext cx="819150" cy="585787"/>
          </a:xfrm>
          <a:custGeom>
            <a:avLst/>
            <a:gdLst>
              <a:gd name="T0" fmla="*/ 0 w 720"/>
              <a:gd name="T1" fmla="*/ 2147483646 h 538"/>
              <a:gd name="T2" fmla="*/ 2147483646 w 720"/>
              <a:gd name="T3" fmla="*/ 2147483646 h 538"/>
              <a:gd name="T4" fmla="*/ 2147483646 w 720"/>
              <a:gd name="T5" fmla="*/ 0 h 538"/>
              <a:gd name="T6" fmla="*/ 2147483646 w 720"/>
              <a:gd name="T7" fmla="*/ 2147483646 h 538"/>
              <a:gd name="T8" fmla="*/ 2147483646 w 720"/>
              <a:gd name="T9" fmla="*/ 2147483646 h 538"/>
              <a:gd name="T10" fmla="*/ 2147483646 w 720"/>
              <a:gd name="T11" fmla="*/ 2147483646 h 538"/>
              <a:gd name="T12" fmla="*/ 0 w 720"/>
              <a:gd name="T13" fmla="*/ 2147483646 h 5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0"/>
              <a:gd name="T22" fmla="*/ 0 h 538"/>
              <a:gd name="T23" fmla="*/ 720 w 720"/>
              <a:gd name="T24" fmla="*/ 538 h 5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0" h="538">
                <a:moveTo>
                  <a:pt x="0" y="192"/>
                </a:moveTo>
                <a:lnTo>
                  <a:pt x="384" y="96"/>
                </a:lnTo>
                <a:lnTo>
                  <a:pt x="720" y="0"/>
                </a:lnTo>
                <a:lnTo>
                  <a:pt x="720" y="288"/>
                </a:lnTo>
                <a:lnTo>
                  <a:pt x="336" y="528"/>
                </a:lnTo>
                <a:cubicBezTo>
                  <a:pt x="321" y="538"/>
                  <a:pt x="329" y="536"/>
                  <a:pt x="312" y="536"/>
                </a:cubicBezTo>
                <a:lnTo>
                  <a:pt x="0" y="19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2" name="Freeform 26">
            <a:extLst>
              <a:ext uri="{FF2B5EF4-FFF2-40B4-BE49-F238E27FC236}">
                <a16:creationId xmlns:a16="http://schemas.microsoft.com/office/drawing/2014/main" id="{FBC64948-6BD6-490E-B81B-81E8EAFB0771}"/>
              </a:ext>
            </a:extLst>
          </p:cNvPr>
          <p:cNvSpPr>
            <a:spLocks/>
          </p:cNvSpPr>
          <p:nvPr/>
        </p:nvSpPr>
        <p:spPr bwMode="auto">
          <a:xfrm>
            <a:off x="5510213" y="4932363"/>
            <a:ext cx="542925" cy="469900"/>
          </a:xfrm>
          <a:custGeom>
            <a:avLst/>
            <a:gdLst>
              <a:gd name="T0" fmla="*/ 0 w 477"/>
              <a:gd name="T1" fmla="*/ 2147483646 h 432"/>
              <a:gd name="T2" fmla="*/ 2147483646 w 477"/>
              <a:gd name="T3" fmla="*/ 0 h 432"/>
              <a:gd name="T4" fmla="*/ 2147483646 w 477"/>
              <a:gd name="T5" fmla="*/ 2147483646 h 432"/>
              <a:gd name="T6" fmla="*/ 2147483646 w 477"/>
              <a:gd name="T7" fmla="*/ 2147483646 h 432"/>
              <a:gd name="T8" fmla="*/ 0 w 477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7"/>
              <a:gd name="T16" fmla="*/ 0 h 432"/>
              <a:gd name="T17" fmla="*/ 477 w 477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7" h="432">
                <a:moveTo>
                  <a:pt x="0" y="234"/>
                </a:moveTo>
                <a:lnTo>
                  <a:pt x="429" y="0"/>
                </a:lnTo>
                <a:lnTo>
                  <a:pt x="477" y="384"/>
                </a:lnTo>
                <a:lnTo>
                  <a:pt x="189" y="432"/>
                </a:lnTo>
                <a:lnTo>
                  <a:pt x="0" y="23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3" name="Freeform 27">
            <a:extLst>
              <a:ext uri="{FF2B5EF4-FFF2-40B4-BE49-F238E27FC236}">
                <a16:creationId xmlns:a16="http://schemas.microsoft.com/office/drawing/2014/main" id="{E1EFB6BC-AA42-4C51-B371-E0824BF9E537}"/>
              </a:ext>
            </a:extLst>
          </p:cNvPr>
          <p:cNvSpPr>
            <a:spLocks/>
          </p:cNvSpPr>
          <p:nvPr/>
        </p:nvSpPr>
        <p:spPr bwMode="auto">
          <a:xfrm>
            <a:off x="4959350" y="5507038"/>
            <a:ext cx="655638" cy="625475"/>
          </a:xfrm>
          <a:custGeom>
            <a:avLst/>
            <a:gdLst>
              <a:gd name="T0" fmla="*/ 0 w 576"/>
              <a:gd name="T1" fmla="*/ 0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0 w 576"/>
              <a:gd name="T9" fmla="*/ 2147483646 h 576"/>
              <a:gd name="T10" fmla="*/ 0 w 576"/>
              <a:gd name="T11" fmla="*/ 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6"/>
              <a:gd name="T19" fmla="*/ 0 h 576"/>
              <a:gd name="T20" fmla="*/ 576 w 576"/>
              <a:gd name="T21" fmla="*/ 576 h 5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6" h="576">
                <a:moveTo>
                  <a:pt x="0" y="0"/>
                </a:moveTo>
                <a:lnTo>
                  <a:pt x="480" y="96"/>
                </a:lnTo>
                <a:lnTo>
                  <a:pt x="576" y="528"/>
                </a:lnTo>
                <a:lnTo>
                  <a:pt x="576" y="576"/>
                </a:lnTo>
                <a:lnTo>
                  <a:pt x="0" y="576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4" name="Freeform 28">
            <a:extLst>
              <a:ext uri="{FF2B5EF4-FFF2-40B4-BE49-F238E27FC236}">
                <a16:creationId xmlns:a16="http://schemas.microsoft.com/office/drawing/2014/main" id="{1212F550-CF45-4A07-8439-900A4579B6F7}"/>
              </a:ext>
            </a:extLst>
          </p:cNvPr>
          <p:cNvSpPr>
            <a:spLocks/>
          </p:cNvSpPr>
          <p:nvPr/>
        </p:nvSpPr>
        <p:spPr bwMode="auto">
          <a:xfrm>
            <a:off x="5505450" y="5349875"/>
            <a:ext cx="601663" cy="782638"/>
          </a:xfrm>
          <a:custGeom>
            <a:avLst/>
            <a:gdLst>
              <a:gd name="T0" fmla="*/ 0 w 528"/>
              <a:gd name="T1" fmla="*/ 2147483646 h 720"/>
              <a:gd name="T2" fmla="*/ 2147483646 w 528"/>
              <a:gd name="T3" fmla="*/ 2147483646 h 720"/>
              <a:gd name="T4" fmla="*/ 2147483646 w 528"/>
              <a:gd name="T5" fmla="*/ 0 h 720"/>
              <a:gd name="T6" fmla="*/ 2147483646 w 528"/>
              <a:gd name="T7" fmla="*/ 2147483646 h 720"/>
              <a:gd name="T8" fmla="*/ 2147483646 w 528"/>
              <a:gd name="T9" fmla="*/ 2147483646 h 720"/>
              <a:gd name="T10" fmla="*/ 0 w 528"/>
              <a:gd name="T11" fmla="*/ 2147483646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"/>
              <a:gd name="T19" fmla="*/ 0 h 720"/>
              <a:gd name="T20" fmla="*/ 528 w 528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" h="720">
                <a:moveTo>
                  <a:pt x="0" y="240"/>
                </a:moveTo>
                <a:lnTo>
                  <a:pt x="192" y="48"/>
                </a:lnTo>
                <a:lnTo>
                  <a:pt x="480" y="0"/>
                </a:lnTo>
                <a:lnTo>
                  <a:pt x="528" y="672"/>
                </a:lnTo>
                <a:lnTo>
                  <a:pt x="96" y="720"/>
                </a:lnTo>
                <a:lnTo>
                  <a:pt x="0" y="24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5" name="Freeform 29">
            <a:extLst>
              <a:ext uri="{FF2B5EF4-FFF2-40B4-BE49-F238E27FC236}">
                <a16:creationId xmlns:a16="http://schemas.microsoft.com/office/drawing/2014/main" id="{0C04A50F-7FB4-41EC-891E-818C4FCFF386}"/>
              </a:ext>
            </a:extLst>
          </p:cNvPr>
          <p:cNvSpPr>
            <a:spLocks/>
          </p:cNvSpPr>
          <p:nvPr/>
        </p:nvSpPr>
        <p:spPr bwMode="auto">
          <a:xfrm>
            <a:off x="5997575" y="4513263"/>
            <a:ext cx="469900" cy="1149350"/>
          </a:xfrm>
          <a:custGeom>
            <a:avLst/>
            <a:gdLst>
              <a:gd name="T0" fmla="*/ 0 w 412"/>
              <a:gd name="T1" fmla="*/ 2147483646 h 1056"/>
              <a:gd name="T2" fmla="*/ 2147483646 w 412"/>
              <a:gd name="T3" fmla="*/ 0 h 1056"/>
              <a:gd name="T4" fmla="*/ 2147483646 w 412"/>
              <a:gd name="T5" fmla="*/ 2147483646 h 1056"/>
              <a:gd name="T6" fmla="*/ 2147483646 w 412"/>
              <a:gd name="T7" fmla="*/ 2147483646 h 1056"/>
              <a:gd name="T8" fmla="*/ 2147483646 w 412"/>
              <a:gd name="T9" fmla="*/ 2147483646 h 1056"/>
              <a:gd name="T10" fmla="*/ 2147483646 w 412"/>
              <a:gd name="T11" fmla="*/ 2147483646 h 1056"/>
              <a:gd name="T12" fmla="*/ 2147483646 w 412"/>
              <a:gd name="T13" fmla="*/ 2147483646 h 1056"/>
              <a:gd name="T14" fmla="*/ 2147483646 w 412"/>
              <a:gd name="T15" fmla="*/ 2147483646 h 1056"/>
              <a:gd name="T16" fmla="*/ 2147483646 w 412"/>
              <a:gd name="T17" fmla="*/ 2147483646 h 1056"/>
              <a:gd name="T18" fmla="*/ 2147483646 w 412"/>
              <a:gd name="T19" fmla="*/ 2147483646 h 1056"/>
              <a:gd name="T20" fmla="*/ 2147483646 w 412"/>
              <a:gd name="T21" fmla="*/ 2147483646 h 1056"/>
              <a:gd name="T22" fmla="*/ 2147483646 w 412"/>
              <a:gd name="T23" fmla="*/ 2147483646 h 1056"/>
              <a:gd name="T24" fmla="*/ 2147483646 w 412"/>
              <a:gd name="T25" fmla="*/ 2147483646 h 1056"/>
              <a:gd name="T26" fmla="*/ 2147483646 w 412"/>
              <a:gd name="T27" fmla="*/ 2147483646 h 1056"/>
              <a:gd name="T28" fmla="*/ 2147483646 w 412"/>
              <a:gd name="T29" fmla="*/ 2147483646 h 1056"/>
              <a:gd name="T30" fmla="*/ 2147483646 w 412"/>
              <a:gd name="T31" fmla="*/ 2147483646 h 1056"/>
              <a:gd name="T32" fmla="*/ 2147483646 w 412"/>
              <a:gd name="T33" fmla="*/ 2147483646 h 1056"/>
              <a:gd name="T34" fmla="*/ 2147483646 w 412"/>
              <a:gd name="T35" fmla="*/ 2147483646 h 1056"/>
              <a:gd name="T36" fmla="*/ 0 w 412"/>
              <a:gd name="T37" fmla="*/ 2147483646 h 1056"/>
              <a:gd name="T38" fmla="*/ 0 w 412"/>
              <a:gd name="T39" fmla="*/ 2147483646 h 10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12"/>
              <a:gd name="T61" fmla="*/ 0 h 1056"/>
              <a:gd name="T62" fmla="*/ 412 w 412"/>
              <a:gd name="T63" fmla="*/ 1056 h 10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12" h="1056">
                <a:moveTo>
                  <a:pt x="0" y="96"/>
                </a:moveTo>
                <a:lnTo>
                  <a:pt x="336" y="0"/>
                </a:lnTo>
                <a:cubicBezTo>
                  <a:pt x="353" y="43"/>
                  <a:pt x="348" y="24"/>
                  <a:pt x="348" y="104"/>
                </a:cubicBezTo>
                <a:cubicBezTo>
                  <a:pt x="348" y="165"/>
                  <a:pt x="356" y="226"/>
                  <a:pt x="308" y="268"/>
                </a:cubicBezTo>
                <a:cubicBezTo>
                  <a:pt x="282" y="291"/>
                  <a:pt x="247" y="305"/>
                  <a:pt x="224" y="332"/>
                </a:cubicBezTo>
                <a:cubicBezTo>
                  <a:pt x="216" y="341"/>
                  <a:pt x="209" y="357"/>
                  <a:pt x="204" y="368"/>
                </a:cubicBezTo>
                <a:cubicBezTo>
                  <a:pt x="201" y="376"/>
                  <a:pt x="196" y="392"/>
                  <a:pt x="196" y="392"/>
                </a:cubicBezTo>
                <a:cubicBezTo>
                  <a:pt x="196" y="396"/>
                  <a:pt x="183" y="452"/>
                  <a:pt x="188" y="460"/>
                </a:cubicBezTo>
                <a:cubicBezTo>
                  <a:pt x="194" y="469"/>
                  <a:pt x="204" y="468"/>
                  <a:pt x="212" y="472"/>
                </a:cubicBezTo>
                <a:cubicBezTo>
                  <a:pt x="230" y="481"/>
                  <a:pt x="242" y="497"/>
                  <a:pt x="248" y="516"/>
                </a:cubicBezTo>
                <a:cubicBezTo>
                  <a:pt x="246" y="583"/>
                  <a:pt x="266" y="640"/>
                  <a:pt x="232" y="692"/>
                </a:cubicBezTo>
                <a:cubicBezTo>
                  <a:pt x="229" y="730"/>
                  <a:pt x="196" y="852"/>
                  <a:pt x="244" y="884"/>
                </a:cubicBezTo>
                <a:cubicBezTo>
                  <a:pt x="258" y="926"/>
                  <a:pt x="297" y="932"/>
                  <a:pt x="336" y="936"/>
                </a:cubicBezTo>
                <a:cubicBezTo>
                  <a:pt x="352" y="947"/>
                  <a:pt x="361" y="948"/>
                  <a:pt x="368" y="964"/>
                </a:cubicBezTo>
                <a:cubicBezTo>
                  <a:pt x="379" y="988"/>
                  <a:pt x="376" y="1003"/>
                  <a:pt x="396" y="1016"/>
                </a:cubicBezTo>
                <a:cubicBezTo>
                  <a:pt x="409" y="1012"/>
                  <a:pt x="404" y="1012"/>
                  <a:pt x="412" y="1012"/>
                </a:cubicBezTo>
                <a:lnTo>
                  <a:pt x="48" y="1056"/>
                </a:lnTo>
                <a:lnTo>
                  <a:pt x="48" y="768"/>
                </a:lnTo>
                <a:lnTo>
                  <a:pt x="0" y="384"/>
                </a:lnTo>
                <a:lnTo>
                  <a:pt x="0" y="9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6" name="Freeform 30">
            <a:extLst>
              <a:ext uri="{FF2B5EF4-FFF2-40B4-BE49-F238E27FC236}">
                <a16:creationId xmlns:a16="http://schemas.microsoft.com/office/drawing/2014/main" id="{DDFD91D7-32DE-45D1-A89A-A198974E7FB0}"/>
              </a:ext>
            </a:extLst>
          </p:cNvPr>
          <p:cNvSpPr>
            <a:spLocks/>
          </p:cNvSpPr>
          <p:nvPr/>
        </p:nvSpPr>
        <p:spPr bwMode="auto">
          <a:xfrm>
            <a:off x="6053138" y="5610225"/>
            <a:ext cx="765175" cy="471488"/>
          </a:xfrm>
          <a:custGeom>
            <a:avLst/>
            <a:gdLst>
              <a:gd name="T0" fmla="*/ 0 w 672"/>
              <a:gd name="T1" fmla="*/ 2147483646 h 432"/>
              <a:gd name="T2" fmla="*/ 2147483646 w 672"/>
              <a:gd name="T3" fmla="*/ 0 h 432"/>
              <a:gd name="T4" fmla="*/ 2147483646 w 672"/>
              <a:gd name="T5" fmla="*/ 2147483646 h 432"/>
              <a:gd name="T6" fmla="*/ 2147483646 w 672"/>
              <a:gd name="T7" fmla="*/ 2147483646 h 432"/>
              <a:gd name="T8" fmla="*/ 2147483646 w 672"/>
              <a:gd name="T9" fmla="*/ 2147483646 h 432"/>
              <a:gd name="T10" fmla="*/ 2147483646 w 672"/>
              <a:gd name="T11" fmla="*/ 2147483646 h 432"/>
              <a:gd name="T12" fmla="*/ 2147483646 w 672"/>
              <a:gd name="T13" fmla="*/ 2147483646 h 432"/>
              <a:gd name="T14" fmla="*/ 2147483646 w 672"/>
              <a:gd name="T15" fmla="*/ 2147483646 h 432"/>
              <a:gd name="T16" fmla="*/ 2147483646 w 672"/>
              <a:gd name="T17" fmla="*/ 2147483646 h 432"/>
              <a:gd name="T18" fmla="*/ 2147483646 w 672"/>
              <a:gd name="T19" fmla="*/ 2147483646 h 432"/>
              <a:gd name="T20" fmla="*/ 0 w 672"/>
              <a:gd name="T21" fmla="*/ 2147483646 h 4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72"/>
              <a:gd name="T34" fmla="*/ 0 h 432"/>
              <a:gd name="T35" fmla="*/ 672 w 672"/>
              <a:gd name="T36" fmla="*/ 432 h 4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72" h="432">
                <a:moveTo>
                  <a:pt x="0" y="48"/>
                </a:moveTo>
                <a:lnTo>
                  <a:pt x="336" y="0"/>
                </a:lnTo>
                <a:cubicBezTo>
                  <a:pt x="362" y="3"/>
                  <a:pt x="380" y="4"/>
                  <a:pt x="404" y="12"/>
                </a:cubicBezTo>
                <a:cubicBezTo>
                  <a:pt x="419" y="27"/>
                  <a:pt x="430" y="35"/>
                  <a:pt x="440" y="52"/>
                </a:cubicBezTo>
                <a:cubicBezTo>
                  <a:pt x="450" y="68"/>
                  <a:pt x="456" y="89"/>
                  <a:pt x="468" y="104"/>
                </a:cubicBezTo>
                <a:cubicBezTo>
                  <a:pt x="491" y="132"/>
                  <a:pt x="521" y="146"/>
                  <a:pt x="548" y="168"/>
                </a:cubicBezTo>
                <a:cubicBezTo>
                  <a:pt x="583" y="196"/>
                  <a:pt x="601" y="218"/>
                  <a:pt x="640" y="244"/>
                </a:cubicBezTo>
                <a:cubicBezTo>
                  <a:pt x="655" y="267"/>
                  <a:pt x="663" y="289"/>
                  <a:pt x="668" y="316"/>
                </a:cubicBezTo>
                <a:cubicBezTo>
                  <a:pt x="669" y="353"/>
                  <a:pt x="672" y="428"/>
                  <a:pt x="672" y="428"/>
                </a:cubicBezTo>
                <a:lnTo>
                  <a:pt x="48" y="432"/>
                </a:lnTo>
                <a:lnTo>
                  <a:pt x="0" y="4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7" name="Text Box 31">
            <a:extLst>
              <a:ext uri="{FF2B5EF4-FFF2-40B4-BE49-F238E27FC236}">
                <a16:creationId xmlns:a16="http://schemas.microsoft.com/office/drawing/2014/main" id="{B545D9AC-C18D-43C6-BC14-8ADC375FA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475" y="420528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19%</a:t>
            </a:r>
          </a:p>
        </p:txBody>
      </p:sp>
      <p:sp>
        <p:nvSpPr>
          <p:cNvPr id="55328" name="Text Box 32">
            <a:extLst>
              <a:ext uri="{FF2B5EF4-FFF2-40B4-BE49-F238E27FC236}">
                <a16:creationId xmlns:a16="http://schemas.microsoft.com/office/drawing/2014/main" id="{88922C89-A9DF-41C8-A0E2-ED79A5A7F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47345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16%</a:t>
            </a:r>
          </a:p>
        </p:txBody>
      </p:sp>
      <p:sp>
        <p:nvSpPr>
          <p:cNvPr id="55329" name="Text Box 33">
            <a:extLst>
              <a:ext uri="{FF2B5EF4-FFF2-40B4-BE49-F238E27FC236}">
                <a16:creationId xmlns:a16="http://schemas.microsoft.com/office/drawing/2014/main" id="{0007E0CA-FEC3-47AF-BB61-30F08B470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88" y="3368675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5%</a:t>
            </a:r>
          </a:p>
        </p:txBody>
      </p:sp>
      <p:sp>
        <p:nvSpPr>
          <p:cNvPr id="55330" name="Text Box 34">
            <a:extLst>
              <a:ext uri="{FF2B5EF4-FFF2-40B4-BE49-F238E27FC236}">
                <a16:creationId xmlns:a16="http://schemas.microsoft.com/office/drawing/2014/main" id="{C64E0B6B-3000-4CB0-B197-7BEB3A45E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213" y="57150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5%</a:t>
            </a:r>
          </a:p>
        </p:txBody>
      </p:sp>
      <p:sp>
        <p:nvSpPr>
          <p:cNvPr id="55331" name="Text Box 35">
            <a:extLst>
              <a:ext uri="{FF2B5EF4-FFF2-40B4-BE49-F238E27FC236}">
                <a16:creationId xmlns:a16="http://schemas.microsoft.com/office/drawing/2014/main" id="{EE0DF0AC-E654-48AF-AB38-59358FC02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313" y="43434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6%</a:t>
            </a:r>
          </a:p>
        </p:txBody>
      </p:sp>
      <p:sp>
        <p:nvSpPr>
          <p:cNvPr id="55332" name="Text Box 36">
            <a:extLst>
              <a:ext uri="{FF2B5EF4-FFF2-40B4-BE49-F238E27FC236}">
                <a16:creationId xmlns:a16="http://schemas.microsoft.com/office/drawing/2014/main" id="{E0A244C3-A33F-40A1-A4A8-26E547000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4278313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7%</a:t>
            </a:r>
          </a:p>
        </p:txBody>
      </p:sp>
      <p:sp>
        <p:nvSpPr>
          <p:cNvPr id="55333" name="Text Box 37">
            <a:extLst>
              <a:ext uri="{FF2B5EF4-FFF2-40B4-BE49-F238E27FC236}">
                <a16:creationId xmlns:a16="http://schemas.microsoft.com/office/drawing/2014/main" id="{B473BBBE-D842-46F5-B609-CEC5A1D09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225" y="3368675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4%</a:t>
            </a:r>
          </a:p>
        </p:txBody>
      </p:sp>
      <p:sp>
        <p:nvSpPr>
          <p:cNvPr id="55334" name="Text Box 38">
            <a:extLst>
              <a:ext uri="{FF2B5EF4-FFF2-40B4-BE49-F238E27FC236}">
                <a16:creationId xmlns:a16="http://schemas.microsoft.com/office/drawing/2014/main" id="{DE09146C-3972-48D6-9B81-D6ECFA38E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113" y="34290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2%</a:t>
            </a:r>
          </a:p>
        </p:txBody>
      </p:sp>
      <p:sp>
        <p:nvSpPr>
          <p:cNvPr id="55335" name="Text Box 39">
            <a:extLst>
              <a:ext uri="{FF2B5EF4-FFF2-40B4-BE49-F238E27FC236}">
                <a16:creationId xmlns:a16="http://schemas.microsoft.com/office/drawing/2014/main" id="{325D378F-42C3-4ADB-AFE1-FD0EAB60F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2675" y="42783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45%</a:t>
            </a:r>
          </a:p>
        </p:txBody>
      </p:sp>
      <p:sp>
        <p:nvSpPr>
          <p:cNvPr id="55336" name="Text Box 40">
            <a:extLst>
              <a:ext uri="{FF2B5EF4-FFF2-40B4-BE49-F238E27FC236}">
                <a16:creationId xmlns:a16="http://schemas.microsoft.com/office/drawing/2014/main" id="{0F0CDBC6-15C0-4F95-9432-D44E5A576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425" y="3546475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36%</a:t>
            </a:r>
          </a:p>
        </p:txBody>
      </p:sp>
      <p:sp>
        <p:nvSpPr>
          <p:cNvPr id="55337" name="Freeform 41">
            <a:extLst>
              <a:ext uri="{FF2B5EF4-FFF2-40B4-BE49-F238E27FC236}">
                <a16:creationId xmlns:a16="http://schemas.microsoft.com/office/drawing/2014/main" id="{8B718DBA-16F5-4889-A617-F64327EF1EA1}"/>
              </a:ext>
            </a:extLst>
          </p:cNvPr>
          <p:cNvSpPr>
            <a:spLocks/>
          </p:cNvSpPr>
          <p:nvPr/>
        </p:nvSpPr>
        <p:spPr bwMode="auto">
          <a:xfrm>
            <a:off x="4648200" y="2819400"/>
            <a:ext cx="744538" cy="457200"/>
          </a:xfrm>
          <a:custGeom>
            <a:avLst/>
            <a:gdLst>
              <a:gd name="T0" fmla="*/ 2147483646 w 469"/>
              <a:gd name="T1" fmla="*/ 2147483646 h 288"/>
              <a:gd name="T2" fmla="*/ 2147483646 w 469"/>
              <a:gd name="T3" fmla="*/ 2147483646 h 288"/>
              <a:gd name="T4" fmla="*/ 2147483646 w 469"/>
              <a:gd name="T5" fmla="*/ 0 h 288"/>
              <a:gd name="T6" fmla="*/ 0 w 469"/>
              <a:gd name="T7" fmla="*/ 2147483646 h 288"/>
              <a:gd name="T8" fmla="*/ 2147483646 w 469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9"/>
              <a:gd name="T16" fmla="*/ 0 h 288"/>
              <a:gd name="T17" fmla="*/ 469 w 469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9" h="288">
                <a:moveTo>
                  <a:pt x="469" y="268"/>
                </a:moveTo>
                <a:cubicBezTo>
                  <a:pt x="454" y="205"/>
                  <a:pt x="469" y="130"/>
                  <a:pt x="469" y="65"/>
                </a:cubicBezTo>
                <a:lnTo>
                  <a:pt x="48" y="0"/>
                </a:lnTo>
                <a:lnTo>
                  <a:pt x="0" y="288"/>
                </a:lnTo>
                <a:lnTo>
                  <a:pt x="469" y="26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8" name="Freeform 42">
            <a:extLst>
              <a:ext uri="{FF2B5EF4-FFF2-40B4-BE49-F238E27FC236}">
                <a16:creationId xmlns:a16="http://schemas.microsoft.com/office/drawing/2014/main" id="{2A08B015-5C94-458B-95BF-12347BB8B664}"/>
              </a:ext>
            </a:extLst>
          </p:cNvPr>
          <p:cNvSpPr>
            <a:spLocks/>
          </p:cNvSpPr>
          <p:nvPr/>
        </p:nvSpPr>
        <p:spPr bwMode="auto">
          <a:xfrm>
            <a:off x="4114800" y="2819400"/>
            <a:ext cx="609600" cy="457200"/>
          </a:xfrm>
          <a:custGeom>
            <a:avLst/>
            <a:gdLst>
              <a:gd name="T0" fmla="*/ 2147483646 w 384"/>
              <a:gd name="T1" fmla="*/ 2147483646 h 288"/>
              <a:gd name="T2" fmla="*/ 2147483646 w 384"/>
              <a:gd name="T3" fmla="*/ 0 h 288"/>
              <a:gd name="T4" fmla="*/ 0 w 384"/>
              <a:gd name="T5" fmla="*/ 2147483646 h 288"/>
              <a:gd name="T6" fmla="*/ 0 w 384"/>
              <a:gd name="T7" fmla="*/ 2147483646 h 288"/>
              <a:gd name="T8" fmla="*/ 2147483646 w 384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4"/>
              <a:gd name="T16" fmla="*/ 0 h 288"/>
              <a:gd name="T17" fmla="*/ 384 w 38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4" h="288">
                <a:moveTo>
                  <a:pt x="336" y="288"/>
                </a:moveTo>
                <a:lnTo>
                  <a:pt x="384" y="0"/>
                </a:lnTo>
                <a:lnTo>
                  <a:pt x="0" y="48"/>
                </a:lnTo>
                <a:lnTo>
                  <a:pt x="0" y="288"/>
                </a:lnTo>
                <a:lnTo>
                  <a:pt x="336" y="28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9" name="Text Box 43">
            <a:extLst>
              <a:ext uri="{FF2B5EF4-FFF2-40B4-BE49-F238E27FC236}">
                <a16:creationId xmlns:a16="http://schemas.microsoft.com/office/drawing/2014/main" id="{1361F7AC-27C1-48AC-9F0E-F8C66317A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44813"/>
            <a:ext cx="595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15%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5340" name="Text Box 44">
            <a:extLst>
              <a:ext uri="{FF2B5EF4-FFF2-40B4-BE49-F238E27FC236}">
                <a16:creationId xmlns:a16="http://schemas.microsoft.com/office/drawing/2014/main" id="{62520BE4-AD71-409B-9D5D-6867289D9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92100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27%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5341" name="Freeform 45">
            <a:extLst>
              <a:ext uri="{FF2B5EF4-FFF2-40B4-BE49-F238E27FC236}">
                <a16:creationId xmlns:a16="http://schemas.microsoft.com/office/drawing/2014/main" id="{A6EBE1B5-461D-472A-9BCD-386EE3A94D4C}"/>
              </a:ext>
            </a:extLst>
          </p:cNvPr>
          <p:cNvSpPr>
            <a:spLocks/>
          </p:cNvSpPr>
          <p:nvPr/>
        </p:nvSpPr>
        <p:spPr bwMode="auto">
          <a:xfrm>
            <a:off x="4038600" y="2286000"/>
            <a:ext cx="685800" cy="609600"/>
          </a:xfrm>
          <a:custGeom>
            <a:avLst/>
            <a:gdLst>
              <a:gd name="T0" fmla="*/ 2147483646 w 432"/>
              <a:gd name="T1" fmla="*/ 2147483646 h 384"/>
              <a:gd name="T2" fmla="*/ 2147483646 w 432"/>
              <a:gd name="T3" fmla="*/ 0 h 384"/>
              <a:gd name="T4" fmla="*/ 0 w 432"/>
              <a:gd name="T5" fmla="*/ 2147483646 h 384"/>
              <a:gd name="T6" fmla="*/ 2147483646 w 432"/>
              <a:gd name="T7" fmla="*/ 2147483646 h 384"/>
              <a:gd name="T8" fmla="*/ 2147483646 w 432"/>
              <a:gd name="T9" fmla="*/ 2147483646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384"/>
              <a:gd name="T17" fmla="*/ 432 w 432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384">
                <a:moveTo>
                  <a:pt x="432" y="336"/>
                </a:moveTo>
                <a:lnTo>
                  <a:pt x="48" y="0"/>
                </a:lnTo>
                <a:lnTo>
                  <a:pt x="0" y="48"/>
                </a:lnTo>
                <a:lnTo>
                  <a:pt x="48" y="384"/>
                </a:lnTo>
                <a:lnTo>
                  <a:pt x="432" y="33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2" name="Text Box 46">
            <a:extLst>
              <a:ext uri="{FF2B5EF4-FFF2-40B4-BE49-F238E27FC236}">
                <a16:creationId xmlns:a16="http://schemas.microsoft.com/office/drawing/2014/main" id="{F2ECB94F-A470-49D9-9745-E59447BEC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511425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30%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5343" name="Freeform 47">
            <a:extLst>
              <a:ext uri="{FF2B5EF4-FFF2-40B4-BE49-F238E27FC236}">
                <a16:creationId xmlns:a16="http://schemas.microsoft.com/office/drawing/2014/main" id="{CE1560EA-2D90-4938-80A4-27EE7F770E71}"/>
              </a:ext>
            </a:extLst>
          </p:cNvPr>
          <p:cNvSpPr>
            <a:spLocks/>
          </p:cNvSpPr>
          <p:nvPr/>
        </p:nvSpPr>
        <p:spPr bwMode="auto">
          <a:xfrm>
            <a:off x="3657600" y="1219200"/>
            <a:ext cx="1219200" cy="1600200"/>
          </a:xfrm>
          <a:custGeom>
            <a:avLst/>
            <a:gdLst>
              <a:gd name="T0" fmla="*/ 2147483646 w 768"/>
              <a:gd name="T1" fmla="*/ 2147483646 h 1008"/>
              <a:gd name="T2" fmla="*/ 2147483646 w 768"/>
              <a:gd name="T3" fmla="*/ 2147483646 h 1008"/>
              <a:gd name="T4" fmla="*/ 0 w 768"/>
              <a:gd name="T5" fmla="*/ 2147483646 h 1008"/>
              <a:gd name="T6" fmla="*/ 2147483646 w 768"/>
              <a:gd name="T7" fmla="*/ 0 h 1008"/>
              <a:gd name="T8" fmla="*/ 2147483646 w 768"/>
              <a:gd name="T9" fmla="*/ 2147483646 h 1008"/>
              <a:gd name="T10" fmla="*/ 2147483646 w 768"/>
              <a:gd name="T11" fmla="*/ 2147483646 h 10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8"/>
              <a:gd name="T19" fmla="*/ 0 h 1008"/>
              <a:gd name="T20" fmla="*/ 768 w 768"/>
              <a:gd name="T21" fmla="*/ 1008 h 10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8" h="1008">
                <a:moveTo>
                  <a:pt x="672" y="1008"/>
                </a:moveTo>
                <a:lnTo>
                  <a:pt x="288" y="672"/>
                </a:lnTo>
                <a:lnTo>
                  <a:pt x="0" y="144"/>
                </a:lnTo>
                <a:lnTo>
                  <a:pt x="240" y="0"/>
                </a:lnTo>
                <a:lnTo>
                  <a:pt x="768" y="672"/>
                </a:lnTo>
                <a:lnTo>
                  <a:pt x="672" y="100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4" name="Freeform 48">
            <a:extLst>
              <a:ext uri="{FF2B5EF4-FFF2-40B4-BE49-F238E27FC236}">
                <a16:creationId xmlns:a16="http://schemas.microsoft.com/office/drawing/2014/main" id="{2370CC94-6FAB-4F3A-9011-783CE8612EAF}"/>
              </a:ext>
            </a:extLst>
          </p:cNvPr>
          <p:cNvSpPr>
            <a:spLocks/>
          </p:cNvSpPr>
          <p:nvPr/>
        </p:nvSpPr>
        <p:spPr bwMode="auto">
          <a:xfrm>
            <a:off x="3276600" y="2057400"/>
            <a:ext cx="838200" cy="685800"/>
          </a:xfrm>
          <a:custGeom>
            <a:avLst/>
            <a:gdLst>
              <a:gd name="T0" fmla="*/ 2147483646 w 528"/>
              <a:gd name="T1" fmla="*/ 2147483646 h 432"/>
              <a:gd name="T2" fmla="*/ 0 w 528"/>
              <a:gd name="T3" fmla="*/ 2147483646 h 432"/>
              <a:gd name="T4" fmla="*/ 0 w 528"/>
              <a:gd name="T5" fmla="*/ 0 h 432"/>
              <a:gd name="T6" fmla="*/ 2147483646 w 528"/>
              <a:gd name="T7" fmla="*/ 2147483646 h 432"/>
              <a:gd name="T8" fmla="*/ 2147483646 w 528"/>
              <a:gd name="T9" fmla="*/ 2147483646 h 432"/>
              <a:gd name="T10" fmla="*/ 2147483646 w 528"/>
              <a:gd name="T11" fmla="*/ 2147483646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"/>
              <a:gd name="T19" fmla="*/ 0 h 432"/>
              <a:gd name="T20" fmla="*/ 528 w 528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" h="432">
                <a:moveTo>
                  <a:pt x="528" y="432"/>
                </a:moveTo>
                <a:lnTo>
                  <a:pt x="0" y="336"/>
                </a:lnTo>
                <a:lnTo>
                  <a:pt x="0" y="0"/>
                </a:lnTo>
                <a:lnTo>
                  <a:pt x="144" y="144"/>
                </a:lnTo>
                <a:lnTo>
                  <a:pt x="480" y="192"/>
                </a:lnTo>
                <a:lnTo>
                  <a:pt x="528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5" name="Freeform 49">
            <a:extLst>
              <a:ext uri="{FF2B5EF4-FFF2-40B4-BE49-F238E27FC236}">
                <a16:creationId xmlns:a16="http://schemas.microsoft.com/office/drawing/2014/main" id="{5AAC43BF-9755-4D62-B5ED-7EB2C49D2A8D}"/>
              </a:ext>
            </a:extLst>
          </p:cNvPr>
          <p:cNvSpPr>
            <a:spLocks/>
          </p:cNvSpPr>
          <p:nvPr/>
        </p:nvSpPr>
        <p:spPr bwMode="auto">
          <a:xfrm>
            <a:off x="3733800" y="2667000"/>
            <a:ext cx="381000" cy="609600"/>
          </a:xfrm>
          <a:custGeom>
            <a:avLst/>
            <a:gdLst>
              <a:gd name="T0" fmla="*/ 2147483646 w 240"/>
              <a:gd name="T1" fmla="*/ 2147483646 h 384"/>
              <a:gd name="T2" fmla="*/ 2147483646 w 240"/>
              <a:gd name="T3" fmla="*/ 2147483646 h 384"/>
              <a:gd name="T4" fmla="*/ 2147483646 w 240"/>
              <a:gd name="T5" fmla="*/ 2147483646 h 384"/>
              <a:gd name="T6" fmla="*/ 0 w 240"/>
              <a:gd name="T7" fmla="*/ 0 h 384"/>
              <a:gd name="T8" fmla="*/ 0 w 240"/>
              <a:gd name="T9" fmla="*/ 2147483646 h 384"/>
              <a:gd name="T10" fmla="*/ 2147483646 w 240"/>
              <a:gd name="T11" fmla="*/ 2147483646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384"/>
              <a:gd name="T20" fmla="*/ 240 w 240"/>
              <a:gd name="T21" fmla="*/ 384 h 3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384">
                <a:moveTo>
                  <a:pt x="240" y="384"/>
                </a:moveTo>
                <a:lnTo>
                  <a:pt x="240" y="144"/>
                </a:lnTo>
                <a:lnTo>
                  <a:pt x="240" y="48"/>
                </a:lnTo>
                <a:lnTo>
                  <a:pt x="0" y="0"/>
                </a:lnTo>
                <a:lnTo>
                  <a:pt x="0" y="384"/>
                </a:lnTo>
                <a:lnTo>
                  <a:pt x="240" y="38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6" name="Freeform 50">
            <a:extLst>
              <a:ext uri="{FF2B5EF4-FFF2-40B4-BE49-F238E27FC236}">
                <a16:creationId xmlns:a16="http://schemas.microsoft.com/office/drawing/2014/main" id="{2C10A2AC-660E-4D8D-9112-540AA4A1952A}"/>
              </a:ext>
            </a:extLst>
          </p:cNvPr>
          <p:cNvSpPr>
            <a:spLocks/>
          </p:cNvSpPr>
          <p:nvPr/>
        </p:nvSpPr>
        <p:spPr bwMode="auto">
          <a:xfrm>
            <a:off x="3276600" y="2590800"/>
            <a:ext cx="457200" cy="685800"/>
          </a:xfrm>
          <a:custGeom>
            <a:avLst/>
            <a:gdLst>
              <a:gd name="T0" fmla="*/ 2147483646 w 288"/>
              <a:gd name="T1" fmla="*/ 2147483646 h 432"/>
              <a:gd name="T2" fmla="*/ 0 w 288"/>
              <a:gd name="T3" fmla="*/ 2147483646 h 432"/>
              <a:gd name="T4" fmla="*/ 0 w 288"/>
              <a:gd name="T5" fmla="*/ 0 h 432"/>
              <a:gd name="T6" fmla="*/ 2147483646 w 288"/>
              <a:gd name="T7" fmla="*/ 2147483646 h 432"/>
              <a:gd name="T8" fmla="*/ 2147483646 w 288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432"/>
              <a:gd name="T17" fmla="*/ 288 w 288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432">
                <a:moveTo>
                  <a:pt x="288" y="432"/>
                </a:moveTo>
                <a:lnTo>
                  <a:pt x="0" y="432"/>
                </a:lnTo>
                <a:lnTo>
                  <a:pt x="0" y="0"/>
                </a:lnTo>
                <a:lnTo>
                  <a:pt x="288" y="48"/>
                </a:lnTo>
                <a:lnTo>
                  <a:pt x="288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7" name="Freeform 51">
            <a:extLst>
              <a:ext uri="{FF2B5EF4-FFF2-40B4-BE49-F238E27FC236}">
                <a16:creationId xmlns:a16="http://schemas.microsoft.com/office/drawing/2014/main" id="{7F1AA38B-4966-474D-9B26-D80F5C2E950A}"/>
              </a:ext>
            </a:extLst>
          </p:cNvPr>
          <p:cNvSpPr>
            <a:spLocks/>
          </p:cNvSpPr>
          <p:nvPr/>
        </p:nvSpPr>
        <p:spPr bwMode="auto">
          <a:xfrm>
            <a:off x="4724400" y="2286000"/>
            <a:ext cx="685800" cy="685800"/>
          </a:xfrm>
          <a:custGeom>
            <a:avLst/>
            <a:gdLst>
              <a:gd name="T0" fmla="*/ 2147483646 w 432"/>
              <a:gd name="T1" fmla="*/ 2147483646 h 432"/>
              <a:gd name="T2" fmla="*/ 2147483646 w 432"/>
              <a:gd name="T3" fmla="*/ 0 h 432"/>
              <a:gd name="T4" fmla="*/ 2147483646 w 432"/>
              <a:gd name="T5" fmla="*/ 0 h 432"/>
              <a:gd name="T6" fmla="*/ 0 w 432"/>
              <a:gd name="T7" fmla="*/ 2147483646 h 432"/>
              <a:gd name="T8" fmla="*/ 2147483646 w 432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432"/>
              <a:gd name="T17" fmla="*/ 432 w 432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432">
                <a:moveTo>
                  <a:pt x="432" y="432"/>
                </a:moveTo>
                <a:lnTo>
                  <a:pt x="432" y="0"/>
                </a:lnTo>
                <a:lnTo>
                  <a:pt x="96" y="0"/>
                </a:lnTo>
                <a:lnTo>
                  <a:pt x="0" y="336"/>
                </a:lnTo>
                <a:lnTo>
                  <a:pt x="432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8" name="Text Box 53">
            <a:extLst>
              <a:ext uri="{FF2B5EF4-FFF2-40B4-BE49-F238E27FC236}">
                <a16:creationId xmlns:a16="http://schemas.microsoft.com/office/drawing/2014/main" id="{ECB76553-539D-42E6-A879-E59B2E2D1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282825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30%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5349" name="Text Box 54">
            <a:extLst>
              <a:ext uri="{FF2B5EF4-FFF2-40B4-BE49-F238E27FC236}">
                <a16:creationId xmlns:a16="http://schemas.microsoft.com/office/drawing/2014/main" id="{3D509D1C-9662-4765-9723-389236FBD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0" y="2895600"/>
            <a:ext cx="544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19%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55350" name="Text Box 55">
            <a:extLst>
              <a:ext uri="{FF2B5EF4-FFF2-40B4-BE49-F238E27FC236}">
                <a16:creationId xmlns:a16="http://schemas.microsoft.com/office/drawing/2014/main" id="{4EFF69CF-3981-484C-9B08-E00B4B66A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863850"/>
            <a:ext cx="4810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6%</a:t>
            </a:r>
            <a:endParaRPr lang="en-US" altLang="en-US" sz="1800"/>
          </a:p>
        </p:txBody>
      </p:sp>
      <p:pic>
        <p:nvPicPr>
          <p:cNvPr id="55351" name="Picture 56" descr="C:\AGVISE Logo\Agvise-logo2000.jpg">
            <a:extLst>
              <a:ext uri="{FF2B5EF4-FFF2-40B4-BE49-F238E27FC236}">
                <a16:creationId xmlns:a16="http://schemas.microsoft.com/office/drawing/2014/main" id="{AC8330D5-680E-42F2-B285-645F6CB18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611313"/>
            <a:ext cx="233045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52" name="Text Box 57">
            <a:extLst>
              <a:ext uri="{FF2B5EF4-FFF2-40B4-BE49-F238E27FC236}">
                <a16:creationId xmlns:a16="http://schemas.microsoft.com/office/drawing/2014/main" id="{FC70AE60-1485-4ED0-9F35-9B0187E56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789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>
                <a:latin typeface="Arial" panose="020B0604020202020204" pitchFamily="34" charset="0"/>
              </a:rPr>
              <a:t>% Soil Samples with Potassium less than 150 ppm</a:t>
            </a:r>
            <a:r>
              <a:rPr lang="en-US" altLang="en-US" sz="2400" b="1" i="1">
                <a:latin typeface="Arial" panose="020B0604020202020204" pitchFamily="34" charset="0"/>
              </a:rPr>
              <a:t>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5353" name="Text Box 58">
            <a:extLst>
              <a:ext uri="{FF2B5EF4-FFF2-40B4-BE49-F238E27FC236}">
                <a16:creationId xmlns:a16="http://schemas.microsoft.com/office/drawing/2014/main" id="{30180BDD-3E1D-46C2-81B4-2858F1246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8" y="1611313"/>
            <a:ext cx="2363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Fall 2015 samples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5354" name="Text Box 59">
            <a:extLst>
              <a:ext uri="{FF2B5EF4-FFF2-40B4-BE49-F238E27FC236}">
                <a16:creationId xmlns:a16="http://schemas.microsoft.com/office/drawing/2014/main" id="{AB9EB99B-D6E8-492A-8C72-F2226DF22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613" y="1952625"/>
            <a:ext cx="1931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(0-6” samples)</a:t>
            </a:r>
          </a:p>
        </p:txBody>
      </p:sp>
      <p:sp>
        <p:nvSpPr>
          <p:cNvPr id="55355" name="Text Box 60">
            <a:extLst>
              <a:ext uri="{FF2B5EF4-FFF2-40B4-BE49-F238E27FC236}">
                <a16:creationId xmlns:a16="http://schemas.microsoft.com/office/drawing/2014/main" id="{6A5B9BED-AEF3-4E04-B588-6D0F1B08B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52400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MB</a:t>
            </a:r>
          </a:p>
        </p:txBody>
      </p:sp>
      <p:sp>
        <p:nvSpPr>
          <p:cNvPr id="55356" name="Text Box 61">
            <a:extLst>
              <a:ext uri="{FF2B5EF4-FFF2-40B4-BE49-F238E27FC236}">
                <a16:creationId xmlns:a16="http://schemas.microsoft.com/office/drawing/2014/main" id="{270231FF-2D84-4672-A90A-135E58695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657600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ND</a:t>
            </a:r>
          </a:p>
        </p:txBody>
      </p:sp>
      <p:sp>
        <p:nvSpPr>
          <p:cNvPr id="55357" name="Text Box 62">
            <a:extLst>
              <a:ext uri="{FF2B5EF4-FFF2-40B4-BE49-F238E27FC236}">
                <a16:creationId xmlns:a16="http://schemas.microsoft.com/office/drawing/2014/main" id="{512B190D-B34B-4E61-BCB9-8F181B6BC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51816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SD</a:t>
            </a:r>
          </a:p>
        </p:txBody>
      </p:sp>
      <p:sp>
        <p:nvSpPr>
          <p:cNvPr id="55358" name="Text Box 63">
            <a:extLst>
              <a:ext uri="{FF2B5EF4-FFF2-40B4-BE49-F238E27FC236}">
                <a16:creationId xmlns:a16="http://schemas.microsoft.com/office/drawing/2014/main" id="{3308CA41-90E0-4679-8CF4-52DA180D7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650" y="49530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MN</a:t>
            </a:r>
          </a:p>
        </p:txBody>
      </p:sp>
      <p:sp>
        <p:nvSpPr>
          <p:cNvPr id="55359" name="Text Box 64">
            <a:extLst>
              <a:ext uri="{FF2B5EF4-FFF2-40B4-BE49-F238E27FC236}">
                <a16:creationId xmlns:a16="http://schemas.microsoft.com/office/drawing/2014/main" id="{1CAA3718-4B88-4196-B6B3-487E72F17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75260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37%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5360" name="Text Box 65">
            <a:extLst>
              <a:ext uri="{FF2B5EF4-FFF2-40B4-BE49-F238E27FC236}">
                <a16:creationId xmlns:a16="http://schemas.microsoft.com/office/drawing/2014/main" id="{3F43668F-FEF3-4923-924F-7BFD09A77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90500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13%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5361" name="Text Box 66">
            <a:extLst>
              <a:ext uri="{FF2B5EF4-FFF2-40B4-BE49-F238E27FC236}">
                <a16:creationId xmlns:a16="http://schemas.microsoft.com/office/drawing/2014/main" id="{ACBC23B7-8E59-4792-A95B-799B3F076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47244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45%</a:t>
            </a:r>
          </a:p>
        </p:txBody>
      </p:sp>
      <p:sp>
        <p:nvSpPr>
          <p:cNvPr id="55362" name="Text Box 67">
            <a:extLst>
              <a:ext uri="{FF2B5EF4-FFF2-40B4-BE49-F238E27FC236}">
                <a16:creationId xmlns:a16="http://schemas.microsoft.com/office/drawing/2014/main" id="{A3E510B1-C0D0-4720-A045-17B01608B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925" y="57150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33%</a:t>
            </a:r>
          </a:p>
        </p:txBody>
      </p:sp>
      <p:sp>
        <p:nvSpPr>
          <p:cNvPr id="55363" name="Text Box 68">
            <a:extLst>
              <a:ext uri="{FF2B5EF4-FFF2-40B4-BE49-F238E27FC236}">
                <a16:creationId xmlns:a16="http://schemas.microsoft.com/office/drawing/2014/main" id="{29A98DF4-B65A-4ED8-A490-05D6B7541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213" y="40386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8%</a:t>
            </a:r>
          </a:p>
        </p:txBody>
      </p:sp>
      <p:sp>
        <p:nvSpPr>
          <p:cNvPr id="55364" name="Text Box 69">
            <a:extLst>
              <a:ext uri="{FF2B5EF4-FFF2-40B4-BE49-F238E27FC236}">
                <a16:creationId xmlns:a16="http://schemas.microsoft.com/office/drawing/2014/main" id="{D99F561D-AB70-4EA7-9985-4A23EB777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6325" y="57150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39%</a:t>
            </a:r>
          </a:p>
        </p:txBody>
      </p:sp>
      <p:sp>
        <p:nvSpPr>
          <p:cNvPr id="55365" name="Text Box 70">
            <a:extLst>
              <a:ext uri="{FF2B5EF4-FFF2-40B4-BE49-F238E27FC236}">
                <a16:creationId xmlns:a16="http://schemas.microsoft.com/office/drawing/2014/main" id="{4ABF4300-C2FA-49C4-88F5-410F2BE17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5925" y="54864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36%</a:t>
            </a:r>
          </a:p>
        </p:txBody>
      </p:sp>
      <p:sp>
        <p:nvSpPr>
          <p:cNvPr id="55366" name="Text Box 71">
            <a:extLst>
              <a:ext uri="{FF2B5EF4-FFF2-40B4-BE49-F238E27FC236}">
                <a16:creationId xmlns:a16="http://schemas.microsoft.com/office/drawing/2014/main" id="{C2434494-1958-43D9-BCAF-326FD5585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2525" y="51054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34%</a:t>
            </a:r>
          </a:p>
        </p:txBody>
      </p:sp>
      <p:sp>
        <p:nvSpPr>
          <p:cNvPr id="55367" name="Text Box 72">
            <a:extLst>
              <a:ext uri="{FF2B5EF4-FFF2-40B4-BE49-F238E27FC236}">
                <a16:creationId xmlns:a16="http://schemas.microsoft.com/office/drawing/2014/main" id="{848A0AD8-CBE2-4CEE-BC7F-5B4F97C22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5" y="49530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28%</a:t>
            </a:r>
          </a:p>
        </p:txBody>
      </p:sp>
      <p:sp>
        <p:nvSpPr>
          <p:cNvPr id="55368" name="Text Box 73">
            <a:extLst>
              <a:ext uri="{FF2B5EF4-FFF2-40B4-BE49-F238E27FC236}">
                <a16:creationId xmlns:a16="http://schemas.microsoft.com/office/drawing/2014/main" id="{0A843569-7D5B-49CC-B613-A1CEEC842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013" y="48768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6%</a:t>
            </a:r>
          </a:p>
        </p:txBody>
      </p:sp>
      <p:sp>
        <p:nvSpPr>
          <p:cNvPr id="55369" name="Text Box 74">
            <a:extLst>
              <a:ext uri="{FF2B5EF4-FFF2-40B4-BE49-F238E27FC236}">
                <a16:creationId xmlns:a16="http://schemas.microsoft.com/office/drawing/2014/main" id="{1CABBA93-6FAD-477F-B83C-C45AA4EA1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0213" y="48768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2%</a:t>
            </a:r>
          </a:p>
        </p:txBody>
      </p:sp>
      <p:sp>
        <p:nvSpPr>
          <p:cNvPr id="55370" name="Text Box 75">
            <a:extLst>
              <a:ext uri="{FF2B5EF4-FFF2-40B4-BE49-F238E27FC236}">
                <a16:creationId xmlns:a16="http://schemas.microsoft.com/office/drawing/2014/main" id="{E218B506-4E62-4647-9B6F-066CDBA45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413" y="57150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1%</a:t>
            </a:r>
          </a:p>
        </p:txBody>
      </p:sp>
      <p:sp>
        <p:nvSpPr>
          <p:cNvPr id="55371" name="Text Box 76">
            <a:extLst>
              <a:ext uri="{FF2B5EF4-FFF2-40B4-BE49-F238E27FC236}">
                <a16:creationId xmlns:a16="http://schemas.microsoft.com/office/drawing/2014/main" id="{3C0F05EB-A996-4975-99A5-0A685ADD3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775" y="420528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71%</a:t>
            </a:r>
          </a:p>
        </p:txBody>
      </p:sp>
      <p:sp>
        <p:nvSpPr>
          <p:cNvPr id="55372" name="Text Box 77">
            <a:extLst>
              <a:ext uri="{FF2B5EF4-FFF2-40B4-BE49-F238E27FC236}">
                <a16:creationId xmlns:a16="http://schemas.microsoft.com/office/drawing/2014/main" id="{39BD2EE5-C33D-4639-905D-737798D27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525" y="35052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76%</a:t>
            </a:r>
          </a:p>
        </p:txBody>
      </p:sp>
      <p:sp>
        <p:nvSpPr>
          <p:cNvPr id="55373" name="Text Box 65">
            <a:extLst>
              <a:ext uri="{FF2B5EF4-FFF2-40B4-BE49-F238E27FC236}">
                <a16:creationId xmlns:a16="http://schemas.microsoft.com/office/drawing/2014/main" id="{BE8E4BA0-30D8-4EA6-AD0E-5479A7898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475" y="2525713"/>
            <a:ext cx="64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31%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reeform 2">
            <a:extLst>
              <a:ext uri="{FF2B5EF4-FFF2-40B4-BE49-F238E27FC236}">
                <a16:creationId xmlns:a16="http://schemas.microsoft.com/office/drawing/2014/main" id="{2F908579-87A7-4EB9-AF7D-D8E836A96413}"/>
              </a:ext>
            </a:extLst>
          </p:cNvPr>
          <p:cNvSpPr>
            <a:spLocks/>
          </p:cNvSpPr>
          <p:nvPr/>
        </p:nvSpPr>
        <p:spPr bwMode="auto">
          <a:xfrm>
            <a:off x="4343400" y="3962400"/>
            <a:ext cx="609600" cy="914400"/>
          </a:xfrm>
          <a:custGeom>
            <a:avLst/>
            <a:gdLst>
              <a:gd name="T0" fmla="*/ 0 w 384"/>
              <a:gd name="T1" fmla="*/ 2147483646 h 576"/>
              <a:gd name="T2" fmla="*/ 0 w 384"/>
              <a:gd name="T3" fmla="*/ 2147483646 h 576"/>
              <a:gd name="T4" fmla="*/ 2147483646 w 384"/>
              <a:gd name="T5" fmla="*/ 0 h 576"/>
              <a:gd name="T6" fmla="*/ 2147483646 w 384"/>
              <a:gd name="T7" fmla="*/ 0 h 576"/>
              <a:gd name="T8" fmla="*/ 2147483646 w 384"/>
              <a:gd name="T9" fmla="*/ 2147483646 h 576"/>
              <a:gd name="T10" fmla="*/ 2147483646 w 384"/>
              <a:gd name="T11" fmla="*/ 2147483646 h 576"/>
              <a:gd name="T12" fmla="*/ 2147483646 w 384"/>
              <a:gd name="T13" fmla="*/ 2147483646 h 576"/>
              <a:gd name="T14" fmla="*/ 0 w 384"/>
              <a:gd name="T15" fmla="*/ 2147483646 h 5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576"/>
              <a:gd name="T26" fmla="*/ 384 w 384"/>
              <a:gd name="T27" fmla="*/ 576 h 57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576">
                <a:moveTo>
                  <a:pt x="0" y="576"/>
                </a:moveTo>
                <a:lnTo>
                  <a:pt x="0" y="240"/>
                </a:lnTo>
                <a:lnTo>
                  <a:pt x="48" y="0"/>
                </a:lnTo>
                <a:lnTo>
                  <a:pt x="336" y="0"/>
                </a:lnTo>
                <a:lnTo>
                  <a:pt x="336" y="336"/>
                </a:lnTo>
                <a:lnTo>
                  <a:pt x="384" y="480"/>
                </a:lnTo>
                <a:lnTo>
                  <a:pt x="384" y="576"/>
                </a:lnTo>
                <a:lnTo>
                  <a:pt x="0" y="5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3" name="Freeform 3">
            <a:extLst>
              <a:ext uri="{FF2B5EF4-FFF2-40B4-BE49-F238E27FC236}">
                <a16:creationId xmlns:a16="http://schemas.microsoft.com/office/drawing/2014/main" id="{639C4BA3-52B6-472A-90DC-7017C6C8A21D}"/>
              </a:ext>
            </a:extLst>
          </p:cNvPr>
          <p:cNvSpPr>
            <a:spLocks/>
          </p:cNvSpPr>
          <p:nvPr/>
        </p:nvSpPr>
        <p:spPr bwMode="auto">
          <a:xfrm>
            <a:off x="3276600" y="1447800"/>
            <a:ext cx="838200" cy="914400"/>
          </a:xfrm>
          <a:custGeom>
            <a:avLst/>
            <a:gdLst>
              <a:gd name="T0" fmla="*/ 2147483646 w 528"/>
              <a:gd name="T1" fmla="*/ 2147483646 h 576"/>
              <a:gd name="T2" fmla="*/ 2147483646 w 528"/>
              <a:gd name="T3" fmla="*/ 2147483646 h 576"/>
              <a:gd name="T4" fmla="*/ 2147483646 w 528"/>
              <a:gd name="T5" fmla="*/ 2147483646 h 576"/>
              <a:gd name="T6" fmla="*/ 0 w 528"/>
              <a:gd name="T7" fmla="*/ 2147483646 h 576"/>
              <a:gd name="T8" fmla="*/ 2147483646 w 528"/>
              <a:gd name="T9" fmla="*/ 2147483646 h 576"/>
              <a:gd name="T10" fmla="*/ 2147483646 w 528"/>
              <a:gd name="T11" fmla="*/ 0 h 576"/>
              <a:gd name="T12" fmla="*/ 2147483646 w 528"/>
              <a:gd name="T13" fmla="*/ 2147483646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576"/>
              <a:gd name="T23" fmla="*/ 528 w 528"/>
              <a:gd name="T24" fmla="*/ 576 h 5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576">
                <a:moveTo>
                  <a:pt x="528" y="528"/>
                </a:moveTo>
                <a:lnTo>
                  <a:pt x="480" y="576"/>
                </a:lnTo>
                <a:lnTo>
                  <a:pt x="144" y="528"/>
                </a:lnTo>
                <a:lnTo>
                  <a:pt x="0" y="384"/>
                </a:lnTo>
                <a:lnTo>
                  <a:pt x="48" y="48"/>
                </a:lnTo>
                <a:lnTo>
                  <a:pt x="240" y="0"/>
                </a:lnTo>
                <a:lnTo>
                  <a:pt x="528" y="52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Freeform 4">
            <a:extLst>
              <a:ext uri="{FF2B5EF4-FFF2-40B4-BE49-F238E27FC236}">
                <a16:creationId xmlns:a16="http://schemas.microsoft.com/office/drawing/2014/main" id="{C9F53E4F-4F10-4FD5-831A-A8686A13660A}"/>
              </a:ext>
            </a:extLst>
          </p:cNvPr>
          <p:cNvSpPr>
            <a:spLocks/>
          </p:cNvSpPr>
          <p:nvPr/>
        </p:nvSpPr>
        <p:spPr bwMode="auto">
          <a:xfrm>
            <a:off x="2443163" y="3205163"/>
            <a:ext cx="708025" cy="785812"/>
          </a:xfrm>
          <a:custGeom>
            <a:avLst/>
            <a:gdLst>
              <a:gd name="T0" fmla="*/ 2147483646 w 621"/>
              <a:gd name="T1" fmla="*/ 0 h 723"/>
              <a:gd name="T2" fmla="*/ 2147483646 w 621"/>
              <a:gd name="T3" fmla="*/ 2147483646 h 723"/>
              <a:gd name="T4" fmla="*/ 2147483646 w 621"/>
              <a:gd name="T5" fmla="*/ 2147483646 h 723"/>
              <a:gd name="T6" fmla="*/ 0 w 621"/>
              <a:gd name="T7" fmla="*/ 2147483646 h 723"/>
              <a:gd name="T8" fmla="*/ 2147483646 w 621"/>
              <a:gd name="T9" fmla="*/ 0 h 7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1"/>
              <a:gd name="T16" fmla="*/ 0 h 723"/>
              <a:gd name="T17" fmla="*/ 621 w 621"/>
              <a:gd name="T18" fmla="*/ 723 h 7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1" h="723">
                <a:moveTo>
                  <a:pt x="51" y="0"/>
                </a:moveTo>
                <a:lnTo>
                  <a:pt x="621" y="30"/>
                </a:lnTo>
                <a:lnTo>
                  <a:pt x="576" y="675"/>
                </a:lnTo>
                <a:lnTo>
                  <a:pt x="0" y="723"/>
                </a:lnTo>
                <a:lnTo>
                  <a:pt x="51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5" name="Freeform 5">
            <a:extLst>
              <a:ext uri="{FF2B5EF4-FFF2-40B4-BE49-F238E27FC236}">
                <a16:creationId xmlns:a16="http://schemas.microsoft.com/office/drawing/2014/main" id="{072315C9-C017-46DF-A594-935FAD42F78C}"/>
              </a:ext>
            </a:extLst>
          </p:cNvPr>
          <p:cNvSpPr>
            <a:spLocks/>
          </p:cNvSpPr>
          <p:nvPr/>
        </p:nvSpPr>
        <p:spPr bwMode="auto">
          <a:xfrm>
            <a:off x="3100388" y="3233738"/>
            <a:ext cx="601662" cy="704850"/>
          </a:xfrm>
          <a:custGeom>
            <a:avLst/>
            <a:gdLst>
              <a:gd name="T0" fmla="*/ 2147483646 w 528"/>
              <a:gd name="T1" fmla="*/ 0 h 648"/>
              <a:gd name="T2" fmla="*/ 2147483646 w 528"/>
              <a:gd name="T3" fmla="*/ 2147483646 h 648"/>
              <a:gd name="T4" fmla="*/ 2147483646 w 528"/>
              <a:gd name="T5" fmla="*/ 2147483646 h 648"/>
              <a:gd name="T6" fmla="*/ 2147483646 w 528"/>
              <a:gd name="T7" fmla="*/ 2147483646 h 648"/>
              <a:gd name="T8" fmla="*/ 2147483646 w 528"/>
              <a:gd name="T9" fmla="*/ 2147483646 h 648"/>
              <a:gd name="T10" fmla="*/ 0 w 528"/>
              <a:gd name="T11" fmla="*/ 2147483646 h 648"/>
              <a:gd name="T12" fmla="*/ 2147483646 w 528"/>
              <a:gd name="T13" fmla="*/ 0 h 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648"/>
              <a:gd name="T23" fmla="*/ 528 w 528"/>
              <a:gd name="T24" fmla="*/ 648 h 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648">
                <a:moveTo>
                  <a:pt x="48" y="0"/>
                </a:moveTo>
                <a:lnTo>
                  <a:pt x="528" y="24"/>
                </a:lnTo>
                <a:lnTo>
                  <a:pt x="528" y="552"/>
                </a:lnTo>
                <a:lnTo>
                  <a:pt x="480" y="552"/>
                </a:lnTo>
                <a:lnTo>
                  <a:pt x="144" y="648"/>
                </a:lnTo>
                <a:lnTo>
                  <a:pt x="0" y="6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6" name="Freeform 6">
            <a:extLst>
              <a:ext uri="{FF2B5EF4-FFF2-40B4-BE49-F238E27FC236}">
                <a16:creationId xmlns:a16="http://schemas.microsoft.com/office/drawing/2014/main" id="{1A3E897C-8A64-4679-8B79-4B286D4CA64E}"/>
              </a:ext>
            </a:extLst>
          </p:cNvPr>
          <p:cNvSpPr>
            <a:spLocks/>
          </p:cNvSpPr>
          <p:nvPr/>
        </p:nvSpPr>
        <p:spPr bwMode="auto">
          <a:xfrm>
            <a:off x="3702050" y="3260725"/>
            <a:ext cx="546100" cy="574675"/>
          </a:xfrm>
          <a:custGeom>
            <a:avLst/>
            <a:gdLst>
              <a:gd name="T0" fmla="*/ 0 w 480"/>
              <a:gd name="T1" fmla="*/ 0 h 528"/>
              <a:gd name="T2" fmla="*/ 2147483646 w 480"/>
              <a:gd name="T3" fmla="*/ 0 h 528"/>
              <a:gd name="T4" fmla="*/ 2147483646 w 480"/>
              <a:gd name="T5" fmla="*/ 2147483646 h 528"/>
              <a:gd name="T6" fmla="*/ 0 w 480"/>
              <a:gd name="T7" fmla="*/ 2147483646 h 528"/>
              <a:gd name="T8" fmla="*/ 0 w 480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0"/>
              <a:gd name="T16" fmla="*/ 0 h 528"/>
              <a:gd name="T17" fmla="*/ 480 w 480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0" h="528">
                <a:moveTo>
                  <a:pt x="0" y="0"/>
                </a:moveTo>
                <a:lnTo>
                  <a:pt x="480" y="0"/>
                </a:lnTo>
                <a:lnTo>
                  <a:pt x="480" y="480"/>
                </a:lnTo>
                <a:lnTo>
                  <a:pt x="0" y="52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7" name="Freeform 7">
            <a:extLst>
              <a:ext uri="{FF2B5EF4-FFF2-40B4-BE49-F238E27FC236}">
                <a16:creationId xmlns:a16="http://schemas.microsoft.com/office/drawing/2014/main" id="{6DDD8C90-ADEB-4588-9097-02D136D6027B}"/>
              </a:ext>
            </a:extLst>
          </p:cNvPr>
          <p:cNvSpPr>
            <a:spLocks/>
          </p:cNvSpPr>
          <p:nvPr/>
        </p:nvSpPr>
        <p:spPr bwMode="auto">
          <a:xfrm>
            <a:off x="4248150" y="3260725"/>
            <a:ext cx="604838" cy="730250"/>
          </a:xfrm>
          <a:custGeom>
            <a:avLst/>
            <a:gdLst>
              <a:gd name="T0" fmla="*/ 0 w 531"/>
              <a:gd name="T1" fmla="*/ 0 h 672"/>
              <a:gd name="T2" fmla="*/ 2147483646 w 531"/>
              <a:gd name="T3" fmla="*/ 0 h 672"/>
              <a:gd name="T4" fmla="*/ 2147483646 w 531"/>
              <a:gd name="T5" fmla="*/ 2147483646 h 672"/>
              <a:gd name="T6" fmla="*/ 2147483646 w 531"/>
              <a:gd name="T7" fmla="*/ 2147483646 h 672"/>
              <a:gd name="T8" fmla="*/ 2147483646 w 531"/>
              <a:gd name="T9" fmla="*/ 2147483646 h 672"/>
              <a:gd name="T10" fmla="*/ 2147483646 w 531"/>
              <a:gd name="T11" fmla="*/ 2147483646 h 672"/>
              <a:gd name="T12" fmla="*/ 2147483646 w 531"/>
              <a:gd name="T13" fmla="*/ 2147483646 h 672"/>
              <a:gd name="T14" fmla="*/ 2147483646 w 531"/>
              <a:gd name="T15" fmla="*/ 2147483646 h 672"/>
              <a:gd name="T16" fmla="*/ 2147483646 w 531"/>
              <a:gd name="T17" fmla="*/ 2147483646 h 672"/>
              <a:gd name="T18" fmla="*/ 2147483646 w 531"/>
              <a:gd name="T19" fmla="*/ 2147483646 h 672"/>
              <a:gd name="T20" fmla="*/ 2147483646 w 531"/>
              <a:gd name="T21" fmla="*/ 2147483646 h 672"/>
              <a:gd name="T22" fmla="*/ 0 w 531"/>
              <a:gd name="T23" fmla="*/ 2147483646 h 672"/>
              <a:gd name="T24" fmla="*/ 0 w 531"/>
              <a:gd name="T25" fmla="*/ 0 h 6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31"/>
              <a:gd name="T40" fmla="*/ 0 h 672"/>
              <a:gd name="T41" fmla="*/ 531 w 531"/>
              <a:gd name="T42" fmla="*/ 672 h 6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31" h="672">
                <a:moveTo>
                  <a:pt x="0" y="0"/>
                </a:moveTo>
                <a:lnTo>
                  <a:pt x="432" y="0"/>
                </a:lnTo>
                <a:lnTo>
                  <a:pt x="480" y="192"/>
                </a:lnTo>
                <a:cubicBezTo>
                  <a:pt x="446" y="199"/>
                  <a:pt x="458" y="210"/>
                  <a:pt x="448" y="240"/>
                </a:cubicBezTo>
                <a:cubicBezTo>
                  <a:pt x="443" y="321"/>
                  <a:pt x="440" y="326"/>
                  <a:pt x="448" y="428"/>
                </a:cubicBezTo>
                <a:cubicBezTo>
                  <a:pt x="449" y="441"/>
                  <a:pt x="459" y="470"/>
                  <a:pt x="464" y="484"/>
                </a:cubicBezTo>
                <a:cubicBezTo>
                  <a:pt x="465" y="488"/>
                  <a:pt x="468" y="496"/>
                  <a:pt x="468" y="496"/>
                </a:cubicBezTo>
                <a:cubicBezTo>
                  <a:pt x="472" y="550"/>
                  <a:pt x="477" y="571"/>
                  <a:pt x="508" y="612"/>
                </a:cubicBezTo>
                <a:cubicBezTo>
                  <a:pt x="518" y="642"/>
                  <a:pt x="503" y="606"/>
                  <a:pt x="524" y="632"/>
                </a:cubicBezTo>
                <a:cubicBezTo>
                  <a:pt x="531" y="641"/>
                  <a:pt x="528" y="667"/>
                  <a:pt x="528" y="672"/>
                </a:cubicBezTo>
                <a:lnTo>
                  <a:pt x="96" y="624"/>
                </a:lnTo>
                <a:lnTo>
                  <a:pt x="0" y="48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8" name="Freeform 8">
            <a:extLst>
              <a:ext uri="{FF2B5EF4-FFF2-40B4-BE49-F238E27FC236}">
                <a16:creationId xmlns:a16="http://schemas.microsoft.com/office/drawing/2014/main" id="{35C38C76-928A-4BCD-A413-17B2981D0447}"/>
              </a:ext>
            </a:extLst>
          </p:cNvPr>
          <p:cNvSpPr>
            <a:spLocks/>
          </p:cNvSpPr>
          <p:nvPr/>
        </p:nvSpPr>
        <p:spPr bwMode="auto">
          <a:xfrm>
            <a:off x="3646488" y="3783013"/>
            <a:ext cx="765175" cy="1044575"/>
          </a:xfrm>
          <a:custGeom>
            <a:avLst/>
            <a:gdLst>
              <a:gd name="T0" fmla="*/ 0 w 672"/>
              <a:gd name="T1" fmla="*/ 2147483646 h 960"/>
              <a:gd name="T2" fmla="*/ 2147483646 w 672"/>
              <a:gd name="T3" fmla="*/ 0 h 960"/>
              <a:gd name="T4" fmla="*/ 2147483646 w 672"/>
              <a:gd name="T5" fmla="*/ 2147483646 h 960"/>
              <a:gd name="T6" fmla="*/ 2147483646 w 672"/>
              <a:gd name="T7" fmla="*/ 2147483646 h 960"/>
              <a:gd name="T8" fmla="*/ 2147483646 w 672"/>
              <a:gd name="T9" fmla="*/ 2147483646 h 960"/>
              <a:gd name="T10" fmla="*/ 2147483646 w 672"/>
              <a:gd name="T11" fmla="*/ 2147483646 h 960"/>
              <a:gd name="T12" fmla="*/ 2147483646 w 672"/>
              <a:gd name="T13" fmla="*/ 2147483646 h 960"/>
              <a:gd name="T14" fmla="*/ 0 w 672"/>
              <a:gd name="T15" fmla="*/ 2147483646 h 9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2"/>
              <a:gd name="T25" fmla="*/ 0 h 960"/>
              <a:gd name="T26" fmla="*/ 672 w 672"/>
              <a:gd name="T27" fmla="*/ 960 h 9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2" h="960">
                <a:moveTo>
                  <a:pt x="0" y="48"/>
                </a:moveTo>
                <a:lnTo>
                  <a:pt x="528" y="0"/>
                </a:lnTo>
                <a:lnTo>
                  <a:pt x="624" y="144"/>
                </a:lnTo>
                <a:lnTo>
                  <a:pt x="672" y="144"/>
                </a:lnTo>
                <a:lnTo>
                  <a:pt x="624" y="576"/>
                </a:lnTo>
                <a:lnTo>
                  <a:pt x="624" y="960"/>
                </a:lnTo>
                <a:lnTo>
                  <a:pt x="192" y="960"/>
                </a:lnTo>
                <a:lnTo>
                  <a:pt x="0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9" name="Freeform 9">
            <a:extLst>
              <a:ext uri="{FF2B5EF4-FFF2-40B4-BE49-F238E27FC236}">
                <a16:creationId xmlns:a16="http://schemas.microsoft.com/office/drawing/2014/main" id="{456A1442-BEE9-404D-87AD-065584BE3A9F}"/>
              </a:ext>
            </a:extLst>
          </p:cNvPr>
          <p:cNvSpPr>
            <a:spLocks/>
          </p:cNvSpPr>
          <p:nvPr/>
        </p:nvSpPr>
        <p:spPr bwMode="auto">
          <a:xfrm>
            <a:off x="3209925" y="3835400"/>
            <a:ext cx="655638" cy="992188"/>
          </a:xfrm>
          <a:custGeom>
            <a:avLst/>
            <a:gdLst>
              <a:gd name="T0" fmla="*/ 2147483646 w 576"/>
              <a:gd name="T1" fmla="*/ 2147483646 h 912"/>
              <a:gd name="T2" fmla="*/ 2147483646 w 576"/>
              <a:gd name="T3" fmla="*/ 0 h 912"/>
              <a:gd name="T4" fmla="*/ 2147483646 w 576"/>
              <a:gd name="T5" fmla="*/ 2147483646 h 912"/>
              <a:gd name="T6" fmla="*/ 0 w 576"/>
              <a:gd name="T7" fmla="*/ 2147483646 h 912"/>
              <a:gd name="T8" fmla="*/ 2147483646 w 576"/>
              <a:gd name="T9" fmla="*/ 2147483646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912"/>
              <a:gd name="T17" fmla="*/ 576 w 576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912">
                <a:moveTo>
                  <a:pt x="48" y="96"/>
                </a:moveTo>
                <a:lnTo>
                  <a:pt x="384" y="0"/>
                </a:lnTo>
                <a:lnTo>
                  <a:pt x="576" y="912"/>
                </a:lnTo>
                <a:lnTo>
                  <a:pt x="0" y="864"/>
                </a:lnTo>
                <a:lnTo>
                  <a:pt x="48" y="9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0" name="Freeform 10">
            <a:extLst>
              <a:ext uri="{FF2B5EF4-FFF2-40B4-BE49-F238E27FC236}">
                <a16:creationId xmlns:a16="http://schemas.microsoft.com/office/drawing/2014/main" id="{15EA7018-C88F-4E83-912C-7A53A397D3E2}"/>
              </a:ext>
            </a:extLst>
          </p:cNvPr>
          <p:cNvSpPr>
            <a:spLocks/>
          </p:cNvSpPr>
          <p:nvPr/>
        </p:nvSpPr>
        <p:spPr bwMode="auto">
          <a:xfrm>
            <a:off x="2389188" y="3938588"/>
            <a:ext cx="874712" cy="836612"/>
          </a:xfrm>
          <a:custGeom>
            <a:avLst/>
            <a:gdLst>
              <a:gd name="T0" fmla="*/ 2147483646 w 768"/>
              <a:gd name="T1" fmla="*/ 2147483646 h 768"/>
              <a:gd name="T2" fmla="*/ 2147483646 w 768"/>
              <a:gd name="T3" fmla="*/ 0 h 768"/>
              <a:gd name="T4" fmla="*/ 2147483646 w 768"/>
              <a:gd name="T5" fmla="*/ 0 h 768"/>
              <a:gd name="T6" fmla="*/ 2147483646 w 768"/>
              <a:gd name="T7" fmla="*/ 2147483646 h 768"/>
              <a:gd name="T8" fmla="*/ 0 w 768"/>
              <a:gd name="T9" fmla="*/ 2147483646 h 768"/>
              <a:gd name="T10" fmla="*/ 2147483646 w 768"/>
              <a:gd name="T11" fmla="*/ 2147483646 h 7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8"/>
              <a:gd name="T19" fmla="*/ 0 h 768"/>
              <a:gd name="T20" fmla="*/ 768 w 768"/>
              <a:gd name="T21" fmla="*/ 768 h 7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8" h="768">
                <a:moveTo>
                  <a:pt x="48" y="48"/>
                </a:moveTo>
                <a:lnTo>
                  <a:pt x="624" y="0"/>
                </a:lnTo>
                <a:lnTo>
                  <a:pt x="768" y="0"/>
                </a:lnTo>
                <a:lnTo>
                  <a:pt x="720" y="768"/>
                </a:lnTo>
                <a:lnTo>
                  <a:pt x="0" y="720"/>
                </a:lnTo>
                <a:lnTo>
                  <a:pt x="48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1" name="Freeform 11">
            <a:extLst>
              <a:ext uri="{FF2B5EF4-FFF2-40B4-BE49-F238E27FC236}">
                <a16:creationId xmlns:a16="http://schemas.microsoft.com/office/drawing/2014/main" id="{B7127430-8F7C-4677-BB0A-47BA7F3D5946}"/>
              </a:ext>
            </a:extLst>
          </p:cNvPr>
          <p:cNvSpPr>
            <a:spLocks/>
          </p:cNvSpPr>
          <p:nvPr/>
        </p:nvSpPr>
        <p:spPr bwMode="auto">
          <a:xfrm>
            <a:off x="2279650" y="4722813"/>
            <a:ext cx="765175" cy="1566862"/>
          </a:xfrm>
          <a:custGeom>
            <a:avLst/>
            <a:gdLst>
              <a:gd name="T0" fmla="*/ 2147483646 w 672"/>
              <a:gd name="T1" fmla="*/ 0 h 1440"/>
              <a:gd name="T2" fmla="*/ 2147483646 w 672"/>
              <a:gd name="T3" fmla="*/ 0 h 1440"/>
              <a:gd name="T4" fmla="*/ 2147483646 w 672"/>
              <a:gd name="T5" fmla="*/ 2147483646 h 1440"/>
              <a:gd name="T6" fmla="*/ 2147483646 w 672"/>
              <a:gd name="T7" fmla="*/ 2147483646 h 1440"/>
              <a:gd name="T8" fmla="*/ 0 w 672"/>
              <a:gd name="T9" fmla="*/ 2147483646 h 1440"/>
              <a:gd name="T10" fmla="*/ 2147483646 w 672"/>
              <a:gd name="T11" fmla="*/ 0 h 1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72"/>
              <a:gd name="T19" fmla="*/ 0 h 1440"/>
              <a:gd name="T20" fmla="*/ 672 w 672"/>
              <a:gd name="T21" fmla="*/ 1440 h 1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72" h="1440">
                <a:moveTo>
                  <a:pt x="96" y="0"/>
                </a:moveTo>
                <a:lnTo>
                  <a:pt x="480" y="0"/>
                </a:lnTo>
                <a:lnTo>
                  <a:pt x="672" y="672"/>
                </a:lnTo>
                <a:lnTo>
                  <a:pt x="624" y="1440"/>
                </a:lnTo>
                <a:lnTo>
                  <a:pt x="0" y="1392"/>
                </a:lnTo>
                <a:lnTo>
                  <a:pt x="96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2" name="Freeform 12">
            <a:extLst>
              <a:ext uri="{FF2B5EF4-FFF2-40B4-BE49-F238E27FC236}">
                <a16:creationId xmlns:a16="http://schemas.microsoft.com/office/drawing/2014/main" id="{B6059409-3223-42F4-87C4-7323BAFB5095}"/>
              </a:ext>
            </a:extLst>
          </p:cNvPr>
          <p:cNvSpPr>
            <a:spLocks/>
          </p:cNvSpPr>
          <p:nvPr/>
        </p:nvSpPr>
        <p:spPr bwMode="auto">
          <a:xfrm>
            <a:off x="2825750" y="4722813"/>
            <a:ext cx="820738" cy="731837"/>
          </a:xfrm>
          <a:custGeom>
            <a:avLst/>
            <a:gdLst>
              <a:gd name="T0" fmla="*/ 0 w 720"/>
              <a:gd name="T1" fmla="*/ 0 h 672"/>
              <a:gd name="T2" fmla="*/ 2147483646 w 720"/>
              <a:gd name="T3" fmla="*/ 2147483646 h 672"/>
              <a:gd name="T4" fmla="*/ 2147483646 w 720"/>
              <a:gd name="T5" fmla="*/ 2147483646 h 672"/>
              <a:gd name="T6" fmla="*/ 2147483646 w 720"/>
              <a:gd name="T7" fmla="*/ 2147483646 h 672"/>
              <a:gd name="T8" fmla="*/ 0 w 720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672"/>
              <a:gd name="T17" fmla="*/ 720 w 720"/>
              <a:gd name="T18" fmla="*/ 672 h 6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672">
                <a:moveTo>
                  <a:pt x="0" y="0"/>
                </a:moveTo>
                <a:lnTo>
                  <a:pt x="720" y="48"/>
                </a:lnTo>
                <a:lnTo>
                  <a:pt x="672" y="624"/>
                </a:lnTo>
                <a:lnTo>
                  <a:pt x="192" y="67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3" name="Freeform 13">
            <a:extLst>
              <a:ext uri="{FF2B5EF4-FFF2-40B4-BE49-F238E27FC236}">
                <a16:creationId xmlns:a16="http://schemas.microsoft.com/office/drawing/2014/main" id="{59D9DCA0-E5C4-4E91-9AE7-9962CCD2DC13}"/>
              </a:ext>
            </a:extLst>
          </p:cNvPr>
          <p:cNvSpPr>
            <a:spLocks/>
          </p:cNvSpPr>
          <p:nvPr/>
        </p:nvSpPr>
        <p:spPr bwMode="auto">
          <a:xfrm>
            <a:off x="3592513" y="4775200"/>
            <a:ext cx="711200" cy="679450"/>
          </a:xfrm>
          <a:custGeom>
            <a:avLst/>
            <a:gdLst>
              <a:gd name="T0" fmla="*/ 2147483646 w 624"/>
              <a:gd name="T1" fmla="*/ 0 h 624"/>
              <a:gd name="T2" fmla="*/ 2147483646 w 624"/>
              <a:gd name="T3" fmla="*/ 2147483646 h 624"/>
              <a:gd name="T4" fmla="*/ 2147483646 w 624"/>
              <a:gd name="T5" fmla="*/ 2147483646 h 624"/>
              <a:gd name="T6" fmla="*/ 0 w 624"/>
              <a:gd name="T7" fmla="*/ 2147483646 h 624"/>
              <a:gd name="T8" fmla="*/ 2147483646 w 624"/>
              <a:gd name="T9" fmla="*/ 0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4"/>
              <a:gd name="T16" fmla="*/ 0 h 624"/>
              <a:gd name="T17" fmla="*/ 624 w 624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4" h="624">
                <a:moveTo>
                  <a:pt x="48" y="0"/>
                </a:moveTo>
                <a:lnTo>
                  <a:pt x="624" y="48"/>
                </a:lnTo>
                <a:lnTo>
                  <a:pt x="576" y="624"/>
                </a:lnTo>
                <a:lnTo>
                  <a:pt x="0" y="576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4" name="Freeform 14">
            <a:extLst>
              <a:ext uri="{FF2B5EF4-FFF2-40B4-BE49-F238E27FC236}">
                <a16:creationId xmlns:a16="http://schemas.microsoft.com/office/drawing/2014/main" id="{CA202CAB-EC33-441F-8195-BB7E0965F8E4}"/>
              </a:ext>
            </a:extLst>
          </p:cNvPr>
          <p:cNvSpPr>
            <a:spLocks/>
          </p:cNvSpPr>
          <p:nvPr/>
        </p:nvSpPr>
        <p:spPr bwMode="auto">
          <a:xfrm>
            <a:off x="4248150" y="4827588"/>
            <a:ext cx="720725" cy="627062"/>
          </a:xfrm>
          <a:custGeom>
            <a:avLst/>
            <a:gdLst>
              <a:gd name="T0" fmla="*/ 2147483646 w 632"/>
              <a:gd name="T1" fmla="*/ 0 h 576"/>
              <a:gd name="T2" fmla="*/ 2147483646 w 632"/>
              <a:gd name="T3" fmla="*/ 2147483646 h 576"/>
              <a:gd name="T4" fmla="*/ 2147483646 w 632"/>
              <a:gd name="T5" fmla="*/ 2147483646 h 576"/>
              <a:gd name="T6" fmla="*/ 2147483646 w 632"/>
              <a:gd name="T7" fmla="*/ 2147483646 h 576"/>
              <a:gd name="T8" fmla="*/ 2147483646 w 632"/>
              <a:gd name="T9" fmla="*/ 2147483646 h 576"/>
              <a:gd name="T10" fmla="*/ 2147483646 w 632"/>
              <a:gd name="T11" fmla="*/ 2147483646 h 576"/>
              <a:gd name="T12" fmla="*/ 2147483646 w 632"/>
              <a:gd name="T13" fmla="*/ 2147483646 h 576"/>
              <a:gd name="T14" fmla="*/ 2147483646 w 632"/>
              <a:gd name="T15" fmla="*/ 2147483646 h 576"/>
              <a:gd name="T16" fmla="*/ 2147483646 w 632"/>
              <a:gd name="T17" fmla="*/ 2147483646 h 576"/>
              <a:gd name="T18" fmla="*/ 2147483646 w 632"/>
              <a:gd name="T19" fmla="*/ 2147483646 h 576"/>
              <a:gd name="T20" fmla="*/ 0 w 632"/>
              <a:gd name="T21" fmla="*/ 2147483646 h 576"/>
              <a:gd name="T22" fmla="*/ 2147483646 w 632"/>
              <a:gd name="T23" fmla="*/ 0 h 5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2"/>
              <a:gd name="T37" fmla="*/ 0 h 576"/>
              <a:gd name="T38" fmla="*/ 632 w 632"/>
              <a:gd name="T39" fmla="*/ 576 h 5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2" h="576">
                <a:moveTo>
                  <a:pt x="48" y="0"/>
                </a:moveTo>
                <a:lnTo>
                  <a:pt x="618" y="36"/>
                </a:lnTo>
                <a:cubicBezTo>
                  <a:pt x="611" y="37"/>
                  <a:pt x="622" y="40"/>
                  <a:pt x="618" y="45"/>
                </a:cubicBezTo>
                <a:cubicBezTo>
                  <a:pt x="613" y="51"/>
                  <a:pt x="603" y="68"/>
                  <a:pt x="600" y="76"/>
                </a:cubicBezTo>
                <a:cubicBezTo>
                  <a:pt x="597" y="84"/>
                  <a:pt x="592" y="92"/>
                  <a:pt x="588" y="100"/>
                </a:cubicBezTo>
                <a:cubicBezTo>
                  <a:pt x="578" y="120"/>
                  <a:pt x="553" y="143"/>
                  <a:pt x="536" y="160"/>
                </a:cubicBezTo>
                <a:cubicBezTo>
                  <a:pt x="521" y="206"/>
                  <a:pt x="526" y="228"/>
                  <a:pt x="568" y="256"/>
                </a:cubicBezTo>
                <a:cubicBezTo>
                  <a:pt x="577" y="282"/>
                  <a:pt x="596" y="287"/>
                  <a:pt x="615" y="306"/>
                </a:cubicBezTo>
                <a:cubicBezTo>
                  <a:pt x="621" y="312"/>
                  <a:pt x="632" y="328"/>
                  <a:pt x="632" y="328"/>
                </a:cubicBezTo>
                <a:lnTo>
                  <a:pt x="624" y="576"/>
                </a:lnTo>
                <a:lnTo>
                  <a:pt x="0" y="576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5" name="Freeform 15">
            <a:extLst>
              <a:ext uri="{FF2B5EF4-FFF2-40B4-BE49-F238E27FC236}">
                <a16:creationId xmlns:a16="http://schemas.microsoft.com/office/drawing/2014/main" id="{E3F2F99D-9E44-4920-B6D3-3220C63F52E2}"/>
              </a:ext>
            </a:extLst>
          </p:cNvPr>
          <p:cNvSpPr>
            <a:spLocks/>
          </p:cNvSpPr>
          <p:nvPr/>
        </p:nvSpPr>
        <p:spPr bwMode="auto">
          <a:xfrm>
            <a:off x="2990850" y="5402263"/>
            <a:ext cx="711200" cy="939800"/>
          </a:xfrm>
          <a:custGeom>
            <a:avLst/>
            <a:gdLst>
              <a:gd name="T0" fmla="*/ 2147483646 w 624"/>
              <a:gd name="T1" fmla="*/ 2147483646 h 864"/>
              <a:gd name="T2" fmla="*/ 2147483646 w 624"/>
              <a:gd name="T3" fmla="*/ 0 h 864"/>
              <a:gd name="T4" fmla="*/ 2147483646 w 624"/>
              <a:gd name="T5" fmla="*/ 0 h 864"/>
              <a:gd name="T6" fmla="*/ 2147483646 w 624"/>
              <a:gd name="T7" fmla="*/ 2147483646 h 864"/>
              <a:gd name="T8" fmla="*/ 0 w 624"/>
              <a:gd name="T9" fmla="*/ 2147483646 h 864"/>
              <a:gd name="T10" fmla="*/ 2147483646 w 624"/>
              <a:gd name="T11" fmla="*/ 2147483646 h 8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864"/>
              <a:gd name="T20" fmla="*/ 624 w 624"/>
              <a:gd name="T21" fmla="*/ 864 h 8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864">
                <a:moveTo>
                  <a:pt x="48" y="48"/>
                </a:moveTo>
                <a:lnTo>
                  <a:pt x="528" y="0"/>
                </a:lnTo>
                <a:lnTo>
                  <a:pt x="624" y="0"/>
                </a:lnTo>
                <a:lnTo>
                  <a:pt x="576" y="864"/>
                </a:lnTo>
                <a:lnTo>
                  <a:pt x="0" y="816"/>
                </a:lnTo>
                <a:lnTo>
                  <a:pt x="48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6" name="Freeform 16">
            <a:extLst>
              <a:ext uri="{FF2B5EF4-FFF2-40B4-BE49-F238E27FC236}">
                <a16:creationId xmlns:a16="http://schemas.microsoft.com/office/drawing/2014/main" id="{F714E96F-1675-4675-B24D-B2F4228983BC}"/>
              </a:ext>
            </a:extLst>
          </p:cNvPr>
          <p:cNvSpPr>
            <a:spLocks/>
          </p:cNvSpPr>
          <p:nvPr/>
        </p:nvSpPr>
        <p:spPr bwMode="auto">
          <a:xfrm>
            <a:off x="3646488" y="5402263"/>
            <a:ext cx="765175" cy="1062037"/>
          </a:xfrm>
          <a:custGeom>
            <a:avLst/>
            <a:gdLst>
              <a:gd name="T0" fmla="*/ 2147483646 w 672"/>
              <a:gd name="T1" fmla="*/ 0 h 976"/>
              <a:gd name="T2" fmla="*/ 2147483646 w 672"/>
              <a:gd name="T3" fmla="*/ 2147483646 h 976"/>
              <a:gd name="T4" fmla="*/ 2147483646 w 672"/>
              <a:gd name="T5" fmla="*/ 2147483646 h 976"/>
              <a:gd name="T6" fmla="*/ 2147483646 w 672"/>
              <a:gd name="T7" fmla="*/ 2147483646 h 976"/>
              <a:gd name="T8" fmla="*/ 2147483646 w 672"/>
              <a:gd name="T9" fmla="*/ 2147483646 h 976"/>
              <a:gd name="T10" fmla="*/ 2147483646 w 672"/>
              <a:gd name="T11" fmla="*/ 2147483646 h 976"/>
              <a:gd name="T12" fmla="*/ 0 w 672"/>
              <a:gd name="T13" fmla="*/ 2147483646 h 976"/>
              <a:gd name="T14" fmla="*/ 2147483646 w 672"/>
              <a:gd name="T15" fmla="*/ 0 h 9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2"/>
              <a:gd name="T25" fmla="*/ 0 h 976"/>
              <a:gd name="T26" fmla="*/ 672 w 672"/>
              <a:gd name="T27" fmla="*/ 976 h 97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2" h="976">
                <a:moveTo>
                  <a:pt x="48" y="0"/>
                </a:moveTo>
                <a:lnTo>
                  <a:pt x="528" y="48"/>
                </a:lnTo>
                <a:lnTo>
                  <a:pt x="672" y="48"/>
                </a:lnTo>
                <a:lnTo>
                  <a:pt x="672" y="960"/>
                </a:lnTo>
                <a:cubicBezTo>
                  <a:pt x="625" y="976"/>
                  <a:pt x="597" y="971"/>
                  <a:pt x="544" y="968"/>
                </a:cubicBezTo>
                <a:cubicBezTo>
                  <a:pt x="541" y="944"/>
                  <a:pt x="532" y="920"/>
                  <a:pt x="532" y="896"/>
                </a:cubicBezTo>
                <a:lnTo>
                  <a:pt x="0" y="864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7" name="Freeform 17">
            <a:extLst>
              <a:ext uri="{FF2B5EF4-FFF2-40B4-BE49-F238E27FC236}">
                <a16:creationId xmlns:a16="http://schemas.microsoft.com/office/drawing/2014/main" id="{F670F2A2-0508-440E-9B04-FF3E38BDEB87}"/>
              </a:ext>
            </a:extLst>
          </p:cNvPr>
          <p:cNvSpPr>
            <a:spLocks/>
          </p:cNvSpPr>
          <p:nvPr/>
        </p:nvSpPr>
        <p:spPr bwMode="auto">
          <a:xfrm>
            <a:off x="4411663" y="5454650"/>
            <a:ext cx="601662" cy="1250950"/>
          </a:xfrm>
          <a:custGeom>
            <a:avLst/>
            <a:gdLst>
              <a:gd name="T0" fmla="*/ 0 w 528"/>
              <a:gd name="T1" fmla="*/ 0 h 1150"/>
              <a:gd name="T2" fmla="*/ 2147483646 w 528"/>
              <a:gd name="T3" fmla="*/ 0 h 1150"/>
              <a:gd name="T4" fmla="*/ 2147483646 w 528"/>
              <a:gd name="T5" fmla="*/ 2147483646 h 1150"/>
              <a:gd name="T6" fmla="*/ 2147483646 w 528"/>
              <a:gd name="T7" fmla="*/ 2147483646 h 1150"/>
              <a:gd name="T8" fmla="*/ 2147483646 w 528"/>
              <a:gd name="T9" fmla="*/ 2147483646 h 1150"/>
              <a:gd name="T10" fmla="*/ 2147483646 w 528"/>
              <a:gd name="T11" fmla="*/ 2147483646 h 1150"/>
              <a:gd name="T12" fmla="*/ 2147483646 w 528"/>
              <a:gd name="T13" fmla="*/ 2147483646 h 1150"/>
              <a:gd name="T14" fmla="*/ 2147483646 w 528"/>
              <a:gd name="T15" fmla="*/ 2147483646 h 1150"/>
              <a:gd name="T16" fmla="*/ 2147483646 w 528"/>
              <a:gd name="T17" fmla="*/ 2147483646 h 1150"/>
              <a:gd name="T18" fmla="*/ 2147483646 w 528"/>
              <a:gd name="T19" fmla="*/ 2147483646 h 1150"/>
              <a:gd name="T20" fmla="*/ 2147483646 w 528"/>
              <a:gd name="T21" fmla="*/ 2147483646 h 1150"/>
              <a:gd name="T22" fmla="*/ 2147483646 w 528"/>
              <a:gd name="T23" fmla="*/ 2147483646 h 1150"/>
              <a:gd name="T24" fmla="*/ 2147483646 w 528"/>
              <a:gd name="T25" fmla="*/ 2147483646 h 1150"/>
              <a:gd name="T26" fmla="*/ 2147483646 w 528"/>
              <a:gd name="T27" fmla="*/ 2147483646 h 1150"/>
              <a:gd name="T28" fmla="*/ 2147483646 w 528"/>
              <a:gd name="T29" fmla="*/ 2147483646 h 1150"/>
              <a:gd name="T30" fmla="*/ 2147483646 w 528"/>
              <a:gd name="T31" fmla="*/ 2147483646 h 1150"/>
              <a:gd name="T32" fmla="*/ 2147483646 w 528"/>
              <a:gd name="T33" fmla="*/ 2147483646 h 1150"/>
              <a:gd name="T34" fmla="*/ 2147483646 w 528"/>
              <a:gd name="T35" fmla="*/ 2147483646 h 1150"/>
              <a:gd name="T36" fmla="*/ 2147483646 w 528"/>
              <a:gd name="T37" fmla="*/ 2147483646 h 1150"/>
              <a:gd name="T38" fmla="*/ 2147483646 w 528"/>
              <a:gd name="T39" fmla="*/ 2147483646 h 1150"/>
              <a:gd name="T40" fmla="*/ 0 w 528"/>
              <a:gd name="T41" fmla="*/ 2147483646 h 1150"/>
              <a:gd name="T42" fmla="*/ 0 w 528"/>
              <a:gd name="T43" fmla="*/ 0 h 1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28"/>
              <a:gd name="T67" fmla="*/ 0 h 1150"/>
              <a:gd name="T68" fmla="*/ 528 w 528"/>
              <a:gd name="T69" fmla="*/ 1150 h 115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28" h="1150">
                <a:moveTo>
                  <a:pt x="0" y="0"/>
                </a:moveTo>
                <a:lnTo>
                  <a:pt x="480" y="0"/>
                </a:lnTo>
                <a:lnTo>
                  <a:pt x="480" y="624"/>
                </a:lnTo>
                <a:lnTo>
                  <a:pt x="480" y="672"/>
                </a:lnTo>
                <a:lnTo>
                  <a:pt x="480" y="720"/>
                </a:lnTo>
                <a:lnTo>
                  <a:pt x="480" y="768"/>
                </a:lnTo>
                <a:lnTo>
                  <a:pt x="528" y="816"/>
                </a:lnTo>
                <a:cubicBezTo>
                  <a:pt x="517" y="829"/>
                  <a:pt x="500" y="840"/>
                  <a:pt x="496" y="856"/>
                </a:cubicBezTo>
                <a:cubicBezTo>
                  <a:pt x="487" y="888"/>
                  <a:pt x="492" y="905"/>
                  <a:pt x="472" y="932"/>
                </a:cubicBezTo>
                <a:cubicBezTo>
                  <a:pt x="453" y="990"/>
                  <a:pt x="463" y="1054"/>
                  <a:pt x="496" y="1104"/>
                </a:cubicBezTo>
                <a:cubicBezTo>
                  <a:pt x="505" y="1150"/>
                  <a:pt x="483" y="1117"/>
                  <a:pt x="456" y="1108"/>
                </a:cubicBezTo>
                <a:cubicBezTo>
                  <a:pt x="440" y="1092"/>
                  <a:pt x="420" y="1080"/>
                  <a:pt x="404" y="1064"/>
                </a:cubicBezTo>
                <a:cubicBezTo>
                  <a:pt x="393" y="1053"/>
                  <a:pt x="387" y="1032"/>
                  <a:pt x="372" y="1024"/>
                </a:cubicBezTo>
                <a:cubicBezTo>
                  <a:pt x="350" y="1012"/>
                  <a:pt x="325" y="1010"/>
                  <a:pt x="304" y="996"/>
                </a:cubicBezTo>
                <a:cubicBezTo>
                  <a:pt x="287" y="971"/>
                  <a:pt x="268" y="968"/>
                  <a:pt x="240" y="960"/>
                </a:cubicBezTo>
                <a:cubicBezTo>
                  <a:pt x="225" y="961"/>
                  <a:pt x="209" y="958"/>
                  <a:pt x="196" y="964"/>
                </a:cubicBezTo>
                <a:cubicBezTo>
                  <a:pt x="196" y="964"/>
                  <a:pt x="176" y="994"/>
                  <a:pt x="172" y="1000"/>
                </a:cubicBezTo>
                <a:cubicBezTo>
                  <a:pt x="169" y="1004"/>
                  <a:pt x="164" y="1012"/>
                  <a:pt x="164" y="1012"/>
                </a:cubicBezTo>
                <a:cubicBezTo>
                  <a:pt x="136" y="1011"/>
                  <a:pt x="108" y="1013"/>
                  <a:pt x="80" y="1008"/>
                </a:cubicBezTo>
                <a:cubicBezTo>
                  <a:pt x="70" y="1006"/>
                  <a:pt x="44" y="948"/>
                  <a:pt x="36" y="936"/>
                </a:cubicBezTo>
                <a:cubicBezTo>
                  <a:pt x="27" y="923"/>
                  <a:pt x="0" y="924"/>
                  <a:pt x="0" y="912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8" name="Freeform 18">
            <a:extLst>
              <a:ext uri="{FF2B5EF4-FFF2-40B4-BE49-F238E27FC236}">
                <a16:creationId xmlns:a16="http://schemas.microsoft.com/office/drawing/2014/main" id="{39CAF18D-FB10-4EF1-8C2C-437EB217573D}"/>
              </a:ext>
            </a:extLst>
          </p:cNvPr>
          <p:cNvSpPr>
            <a:spLocks/>
          </p:cNvSpPr>
          <p:nvPr/>
        </p:nvSpPr>
        <p:spPr bwMode="auto">
          <a:xfrm>
            <a:off x="4708525" y="3260725"/>
            <a:ext cx="687388" cy="730250"/>
          </a:xfrm>
          <a:custGeom>
            <a:avLst/>
            <a:gdLst>
              <a:gd name="T0" fmla="*/ 2147483646 w 604"/>
              <a:gd name="T1" fmla="*/ 0 h 672"/>
              <a:gd name="T2" fmla="*/ 2147483646 w 604"/>
              <a:gd name="T3" fmla="*/ 0 h 672"/>
              <a:gd name="T4" fmla="*/ 2147483646 w 604"/>
              <a:gd name="T5" fmla="*/ 2147483646 h 672"/>
              <a:gd name="T6" fmla="*/ 2147483646 w 604"/>
              <a:gd name="T7" fmla="*/ 2147483646 h 672"/>
              <a:gd name="T8" fmla="*/ 2147483646 w 604"/>
              <a:gd name="T9" fmla="*/ 2147483646 h 672"/>
              <a:gd name="T10" fmla="*/ 2147483646 w 604"/>
              <a:gd name="T11" fmla="*/ 2147483646 h 672"/>
              <a:gd name="T12" fmla="*/ 2147483646 w 604"/>
              <a:gd name="T13" fmla="*/ 2147483646 h 672"/>
              <a:gd name="T14" fmla="*/ 2147483646 w 604"/>
              <a:gd name="T15" fmla="*/ 2147483646 h 672"/>
              <a:gd name="T16" fmla="*/ 2147483646 w 604"/>
              <a:gd name="T17" fmla="*/ 2147483646 h 672"/>
              <a:gd name="T18" fmla="*/ 2147483646 w 604"/>
              <a:gd name="T19" fmla="*/ 2147483646 h 672"/>
              <a:gd name="T20" fmla="*/ 2147483646 w 604"/>
              <a:gd name="T21" fmla="*/ 2147483646 h 672"/>
              <a:gd name="T22" fmla="*/ 2147483646 w 604"/>
              <a:gd name="T23" fmla="*/ 2147483646 h 672"/>
              <a:gd name="T24" fmla="*/ 2147483646 w 604"/>
              <a:gd name="T25" fmla="*/ 0 h 6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04"/>
              <a:gd name="T40" fmla="*/ 0 h 672"/>
              <a:gd name="T41" fmla="*/ 604 w 604"/>
              <a:gd name="T42" fmla="*/ 672 h 6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04" h="672">
                <a:moveTo>
                  <a:pt x="28" y="0"/>
                </a:moveTo>
                <a:lnTo>
                  <a:pt x="604" y="0"/>
                </a:lnTo>
                <a:lnTo>
                  <a:pt x="604" y="672"/>
                </a:lnTo>
                <a:lnTo>
                  <a:pt x="124" y="672"/>
                </a:lnTo>
                <a:cubicBezTo>
                  <a:pt x="121" y="659"/>
                  <a:pt x="121" y="645"/>
                  <a:pt x="116" y="632"/>
                </a:cubicBezTo>
                <a:cubicBezTo>
                  <a:pt x="107" y="611"/>
                  <a:pt x="85" y="580"/>
                  <a:pt x="72" y="560"/>
                </a:cubicBezTo>
                <a:cubicBezTo>
                  <a:pt x="65" y="531"/>
                  <a:pt x="65" y="514"/>
                  <a:pt x="60" y="480"/>
                </a:cubicBezTo>
                <a:cubicBezTo>
                  <a:pt x="58" y="468"/>
                  <a:pt x="52" y="456"/>
                  <a:pt x="48" y="444"/>
                </a:cubicBezTo>
                <a:cubicBezTo>
                  <a:pt x="45" y="436"/>
                  <a:pt x="40" y="420"/>
                  <a:pt x="40" y="420"/>
                </a:cubicBezTo>
                <a:cubicBezTo>
                  <a:pt x="43" y="270"/>
                  <a:pt x="0" y="248"/>
                  <a:pt x="68" y="180"/>
                </a:cubicBezTo>
                <a:cubicBezTo>
                  <a:pt x="65" y="131"/>
                  <a:pt x="62" y="109"/>
                  <a:pt x="52" y="69"/>
                </a:cubicBezTo>
                <a:cubicBezTo>
                  <a:pt x="49" y="56"/>
                  <a:pt x="36" y="36"/>
                  <a:pt x="36" y="36"/>
                </a:cubicBezTo>
                <a:cubicBezTo>
                  <a:pt x="32" y="5"/>
                  <a:pt x="36" y="16"/>
                  <a:pt x="28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9" name="Freeform 19">
            <a:extLst>
              <a:ext uri="{FF2B5EF4-FFF2-40B4-BE49-F238E27FC236}">
                <a16:creationId xmlns:a16="http://schemas.microsoft.com/office/drawing/2014/main" id="{9E023A8A-861E-4E1A-9E7A-00DABCCB7067}"/>
              </a:ext>
            </a:extLst>
          </p:cNvPr>
          <p:cNvSpPr>
            <a:spLocks/>
          </p:cNvSpPr>
          <p:nvPr/>
        </p:nvSpPr>
        <p:spPr bwMode="auto">
          <a:xfrm>
            <a:off x="5395913" y="3051175"/>
            <a:ext cx="835025" cy="1044575"/>
          </a:xfrm>
          <a:custGeom>
            <a:avLst/>
            <a:gdLst>
              <a:gd name="T0" fmla="*/ 0 w 732"/>
              <a:gd name="T1" fmla="*/ 2147483646 h 960"/>
              <a:gd name="T2" fmla="*/ 0 w 732"/>
              <a:gd name="T3" fmla="*/ 0 h 960"/>
              <a:gd name="T4" fmla="*/ 2147483646 w 732"/>
              <a:gd name="T5" fmla="*/ 0 h 960"/>
              <a:gd name="T6" fmla="*/ 2147483646 w 732"/>
              <a:gd name="T7" fmla="*/ 2147483646 h 960"/>
              <a:gd name="T8" fmla="*/ 2147483646 w 732"/>
              <a:gd name="T9" fmla="*/ 2147483646 h 960"/>
              <a:gd name="T10" fmla="*/ 2147483646 w 732"/>
              <a:gd name="T11" fmla="*/ 2147483646 h 960"/>
              <a:gd name="T12" fmla="*/ 2147483646 w 732"/>
              <a:gd name="T13" fmla="*/ 2147483646 h 960"/>
              <a:gd name="T14" fmla="*/ 2147483646 w 732"/>
              <a:gd name="T15" fmla="*/ 2147483646 h 960"/>
              <a:gd name="T16" fmla="*/ 2147483646 w 732"/>
              <a:gd name="T17" fmla="*/ 2147483646 h 960"/>
              <a:gd name="T18" fmla="*/ 2147483646 w 732"/>
              <a:gd name="T19" fmla="*/ 2147483646 h 960"/>
              <a:gd name="T20" fmla="*/ 2147483646 w 732"/>
              <a:gd name="T21" fmla="*/ 2147483646 h 960"/>
              <a:gd name="T22" fmla="*/ 2147483646 w 732"/>
              <a:gd name="T23" fmla="*/ 2147483646 h 960"/>
              <a:gd name="T24" fmla="*/ 2147483646 w 732"/>
              <a:gd name="T25" fmla="*/ 2147483646 h 960"/>
              <a:gd name="T26" fmla="*/ 2147483646 w 732"/>
              <a:gd name="T27" fmla="*/ 2147483646 h 960"/>
              <a:gd name="T28" fmla="*/ 2147483646 w 732"/>
              <a:gd name="T29" fmla="*/ 2147483646 h 960"/>
              <a:gd name="T30" fmla="*/ 2147483646 w 732"/>
              <a:gd name="T31" fmla="*/ 2147483646 h 960"/>
              <a:gd name="T32" fmla="*/ 2147483646 w 732"/>
              <a:gd name="T33" fmla="*/ 2147483646 h 960"/>
              <a:gd name="T34" fmla="*/ 2147483646 w 732"/>
              <a:gd name="T35" fmla="*/ 2147483646 h 960"/>
              <a:gd name="T36" fmla="*/ 0 w 732"/>
              <a:gd name="T37" fmla="*/ 2147483646 h 96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32"/>
              <a:gd name="T58" fmla="*/ 0 h 960"/>
              <a:gd name="T59" fmla="*/ 732 w 732"/>
              <a:gd name="T60" fmla="*/ 960 h 96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32" h="960">
                <a:moveTo>
                  <a:pt x="0" y="864"/>
                </a:moveTo>
                <a:lnTo>
                  <a:pt x="0" y="0"/>
                </a:lnTo>
                <a:lnTo>
                  <a:pt x="48" y="0"/>
                </a:lnTo>
                <a:lnTo>
                  <a:pt x="96" y="48"/>
                </a:lnTo>
                <a:lnTo>
                  <a:pt x="144" y="288"/>
                </a:lnTo>
                <a:lnTo>
                  <a:pt x="192" y="336"/>
                </a:lnTo>
                <a:cubicBezTo>
                  <a:pt x="205" y="337"/>
                  <a:pt x="219" y="338"/>
                  <a:pt x="232" y="340"/>
                </a:cubicBezTo>
                <a:cubicBezTo>
                  <a:pt x="240" y="342"/>
                  <a:pt x="256" y="348"/>
                  <a:pt x="256" y="348"/>
                </a:cubicBezTo>
                <a:cubicBezTo>
                  <a:pt x="286" y="378"/>
                  <a:pt x="288" y="368"/>
                  <a:pt x="344" y="372"/>
                </a:cubicBezTo>
                <a:cubicBezTo>
                  <a:pt x="353" y="377"/>
                  <a:pt x="365" y="377"/>
                  <a:pt x="372" y="384"/>
                </a:cubicBezTo>
                <a:cubicBezTo>
                  <a:pt x="395" y="407"/>
                  <a:pt x="387" y="409"/>
                  <a:pt x="416" y="424"/>
                </a:cubicBezTo>
                <a:cubicBezTo>
                  <a:pt x="447" y="421"/>
                  <a:pt x="461" y="419"/>
                  <a:pt x="488" y="412"/>
                </a:cubicBezTo>
                <a:cubicBezTo>
                  <a:pt x="496" y="407"/>
                  <a:pt x="504" y="401"/>
                  <a:pt x="512" y="396"/>
                </a:cubicBezTo>
                <a:cubicBezTo>
                  <a:pt x="516" y="393"/>
                  <a:pt x="524" y="388"/>
                  <a:pt x="524" y="388"/>
                </a:cubicBezTo>
                <a:cubicBezTo>
                  <a:pt x="594" y="389"/>
                  <a:pt x="710" y="346"/>
                  <a:pt x="732" y="412"/>
                </a:cubicBezTo>
                <a:cubicBezTo>
                  <a:pt x="731" y="420"/>
                  <a:pt x="728" y="436"/>
                  <a:pt x="728" y="436"/>
                </a:cubicBezTo>
                <a:lnTo>
                  <a:pt x="480" y="960"/>
                </a:lnTo>
                <a:lnTo>
                  <a:pt x="432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0" name="Freeform 20">
            <a:extLst>
              <a:ext uri="{FF2B5EF4-FFF2-40B4-BE49-F238E27FC236}">
                <a16:creationId xmlns:a16="http://schemas.microsoft.com/office/drawing/2014/main" id="{50216668-F45E-4091-8D22-1F3C2A411E8B}"/>
              </a:ext>
            </a:extLst>
          </p:cNvPr>
          <p:cNvSpPr>
            <a:spLocks/>
          </p:cNvSpPr>
          <p:nvPr/>
        </p:nvSpPr>
        <p:spPr bwMode="auto">
          <a:xfrm>
            <a:off x="5943600" y="3513138"/>
            <a:ext cx="1371600" cy="639762"/>
          </a:xfrm>
          <a:custGeom>
            <a:avLst/>
            <a:gdLst>
              <a:gd name="T0" fmla="*/ 2147483646 w 1204"/>
              <a:gd name="T1" fmla="*/ 0 h 588"/>
              <a:gd name="T2" fmla="*/ 2147483646 w 1204"/>
              <a:gd name="T3" fmla="*/ 2147483646 h 588"/>
              <a:gd name="T4" fmla="*/ 2147483646 w 1204"/>
              <a:gd name="T5" fmla="*/ 2147483646 h 588"/>
              <a:gd name="T6" fmla="*/ 2147483646 w 1204"/>
              <a:gd name="T7" fmla="*/ 2147483646 h 588"/>
              <a:gd name="T8" fmla="*/ 2147483646 w 1204"/>
              <a:gd name="T9" fmla="*/ 2147483646 h 588"/>
              <a:gd name="T10" fmla="*/ 2147483646 w 1204"/>
              <a:gd name="T11" fmla="*/ 2147483646 h 588"/>
              <a:gd name="T12" fmla="*/ 2147483646 w 1204"/>
              <a:gd name="T13" fmla="*/ 2147483646 h 588"/>
              <a:gd name="T14" fmla="*/ 2147483646 w 1204"/>
              <a:gd name="T15" fmla="*/ 2147483646 h 588"/>
              <a:gd name="T16" fmla="*/ 2147483646 w 1204"/>
              <a:gd name="T17" fmla="*/ 2147483646 h 588"/>
              <a:gd name="T18" fmla="*/ 2147483646 w 1204"/>
              <a:gd name="T19" fmla="*/ 2147483646 h 588"/>
              <a:gd name="T20" fmla="*/ 2147483646 w 1204"/>
              <a:gd name="T21" fmla="*/ 2147483646 h 588"/>
              <a:gd name="T22" fmla="*/ 2147483646 w 1204"/>
              <a:gd name="T23" fmla="*/ 2147483646 h 588"/>
              <a:gd name="T24" fmla="*/ 2147483646 w 1204"/>
              <a:gd name="T25" fmla="*/ 2147483646 h 588"/>
              <a:gd name="T26" fmla="*/ 2147483646 w 1204"/>
              <a:gd name="T27" fmla="*/ 2147483646 h 588"/>
              <a:gd name="T28" fmla="*/ 2147483646 w 1204"/>
              <a:gd name="T29" fmla="*/ 2147483646 h 588"/>
              <a:gd name="T30" fmla="*/ 2147483646 w 1204"/>
              <a:gd name="T31" fmla="*/ 2147483646 h 588"/>
              <a:gd name="T32" fmla="*/ 2147483646 w 1204"/>
              <a:gd name="T33" fmla="*/ 2147483646 h 588"/>
              <a:gd name="T34" fmla="*/ 2147483646 w 1204"/>
              <a:gd name="T35" fmla="*/ 2147483646 h 588"/>
              <a:gd name="T36" fmla="*/ 2147483646 w 1204"/>
              <a:gd name="T37" fmla="*/ 2147483646 h 588"/>
              <a:gd name="T38" fmla="*/ 2147483646 w 1204"/>
              <a:gd name="T39" fmla="*/ 2147483646 h 588"/>
              <a:gd name="T40" fmla="*/ 2147483646 w 1204"/>
              <a:gd name="T41" fmla="*/ 2147483646 h 588"/>
              <a:gd name="T42" fmla="*/ 2147483646 w 1204"/>
              <a:gd name="T43" fmla="*/ 2147483646 h 588"/>
              <a:gd name="T44" fmla="*/ 2147483646 w 1204"/>
              <a:gd name="T45" fmla="*/ 2147483646 h 588"/>
              <a:gd name="T46" fmla="*/ 2147483646 w 1204"/>
              <a:gd name="T47" fmla="*/ 2147483646 h 588"/>
              <a:gd name="T48" fmla="*/ 2147483646 w 1204"/>
              <a:gd name="T49" fmla="*/ 2147483646 h 588"/>
              <a:gd name="T50" fmla="*/ 2147483646 w 1204"/>
              <a:gd name="T51" fmla="*/ 2147483646 h 588"/>
              <a:gd name="T52" fmla="*/ 0 w 1204"/>
              <a:gd name="T53" fmla="*/ 2147483646 h 588"/>
              <a:gd name="T54" fmla="*/ 2147483646 w 1204"/>
              <a:gd name="T55" fmla="*/ 0 h 5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204"/>
              <a:gd name="T85" fmla="*/ 0 h 588"/>
              <a:gd name="T86" fmla="*/ 1204 w 1204"/>
              <a:gd name="T87" fmla="*/ 588 h 58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204" h="588">
                <a:moveTo>
                  <a:pt x="252" y="0"/>
                </a:moveTo>
                <a:cubicBezTo>
                  <a:pt x="265" y="4"/>
                  <a:pt x="288" y="20"/>
                  <a:pt x="288" y="20"/>
                </a:cubicBezTo>
                <a:cubicBezTo>
                  <a:pt x="309" y="52"/>
                  <a:pt x="306" y="89"/>
                  <a:pt x="340" y="112"/>
                </a:cubicBezTo>
                <a:cubicBezTo>
                  <a:pt x="347" y="111"/>
                  <a:pt x="374" y="111"/>
                  <a:pt x="380" y="100"/>
                </a:cubicBezTo>
                <a:cubicBezTo>
                  <a:pt x="396" y="72"/>
                  <a:pt x="371" y="84"/>
                  <a:pt x="396" y="76"/>
                </a:cubicBezTo>
                <a:cubicBezTo>
                  <a:pt x="434" y="84"/>
                  <a:pt x="421" y="101"/>
                  <a:pt x="448" y="116"/>
                </a:cubicBezTo>
                <a:cubicBezTo>
                  <a:pt x="466" y="126"/>
                  <a:pt x="488" y="124"/>
                  <a:pt x="508" y="128"/>
                </a:cubicBezTo>
                <a:cubicBezTo>
                  <a:pt x="536" y="146"/>
                  <a:pt x="530" y="174"/>
                  <a:pt x="572" y="184"/>
                </a:cubicBezTo>
                <a:cubicBezTo>
                  <a:pt x="603" y="183"/>
                  <a:pt x="634" y="187"/>
                  <a:pt x="664" y="180"/>
                </a:cubicBezTo>
                <a:cubicBezTo>
                  <a:pt x="675" y="177"/>
                  <a:pt x="679" y="162"/>
                  <a:pt x="688" y="156"/>
                </a:cubicBezTo>
                <a:cubicBezTo>
                  <a:pt x="706" y="144"/>
                  <a:pt x="722" y="132"/>
                  <a:pt x="740" y="120"/>
                </a:cubicBezTo>
                <a:cubicBezTo>
                  <a:pt x="749" y="107"/>
                  <a:pt x="746" y="103"/>
                  <a:pt x="764" y="112"/>
                </a:cubicBezTo>
                <a:cubicBezTo>
                  <a:pt x="773" y="116"/>
                  <a:pt x="788" y="128"/>
                  <a:pt x="788" y="128"/>
                </a:cubicBezTo>
                <a:cubicBezTo>
                  <a:pt x="808" y="158"/>
                  <a:pt x="972" y="148"/>
                  <a:pt x="976" y="148"/>
                </a:cubicBezTo>
                <a:cubicBezTo>
                  <a:pt x="1001" y="153"/>
                  <a:pt x="1037" y="181"/>
                  <a:pt x="1060" y="196"/>
                </a:cubicBezTo>
                <a:cubicBezTo>
                  <a:pt x="1132" y="190"/>
                  <a:pt x="1120" y="184"/>
                  <a:pt x="1204" y="188"/>
                </a:cubicBezTo>
                <a:cubicBezTo>
                  <a:pt x="1187" y="205"/>
                  <a:pt x="1167" y="201"/>
                  <a:pt x="1148" y="212"/>
                </a:cubicBezTo>
                <a:cubicBezTo>
                  <a:pt x="1140" y="217"/>
                  <a:pt x="1124" y="228"/>
                  <a:pt x="1124" y="228"/>
                </a:cubicBezTo>
                <a:cubicBezTo>
                  <a:pt x="1094" y="273"/>
                  <a:pt x="1043" y="276"/>
                  <a:pt x="996" y="292"/>
                </a:cubicBezTo>
                <a:cubicBezTo>
                  <a:pt x="970" y="301"/>
                  <a:pt x="945" y="327"/>
                  <a:pt x="920" y="340"/>
                </a:cubicBezTo>
                <a:cubicBezTo>
                  <a:pt x="898" y="373"/>
                  <a:pt x="874" y="388"/>
                  <a:pt x="836" y="396"/>
                </a:cubicBezTo>
                <a:cubicBezTo>
                  <a:pt x="819" y="407"/>
                  <a:pt x="805" y="434"/>
                  <a:pt x="796" y="440"/>
                </a:cubicBezTo>
                <a:cubicBezTo>
                  <a:pt x="788" y="445"/>
                  <a:pt x="780" y="451"/>
                  <a:pt x="772" y="456"/>
                </a:cubicBezTo>
                <a:cubicBezTo>
                  <a:pt x="768" y="459"/>
                  <a:pt x="760" y="464"/>
                  <a:pt x="760" y="464"/>
                </a:cubicBezTo>
                <a:cubicBezTo>
                  <a:pt x="735" y="501"/>
                  <a:pt x="696" y="568"/>
                  <a:pt x="656" y="588"/>
                </a:cubicBezTo>
                <a:lnTo>
                  <a:pt x="48" y="584"/>
                </a:lnTo>
                <a:lnTo>
                  <a:pt x="0" y="536"/>
                </a:lnTo>
                <a:lnTo>
                  <a:pt x="25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1" name="Freeform 21">
            <a:extLst>
              <a:ext uri="{FF2B5EF4-FFF2-40B4-BE49-F238E27FC236}">
                <a16:creationId xmlns:a16="http://schemas.microsoft.com/office/drawing/2014/main" id="{A41423F9-0815-4A2A-B061-E6F61F48A060}"/>
              </a:ext>
            </a:extLst>
          </p:cNvPr>
          <p:cNvSpPr>
            <a:spLocks/>
          </p:cNvSpPr>
          <p:nvPr/>
        </p:nvSpPr>
        <p:spPr bwMode="auto">
          <a:xfrm>
            <a:off x="4849813" y="3990975"/>
            <a:ext cx="765175" cy="889000"/>
          </a:xfrm>
          <a:custGeom>
            <a:avLst/>
            <a:gdLst>
              <a:gd name="T0" fmla="*/ 0 w 672"/>
              <a:gd name="T1" fmla="*/ 0 h 816"/>
              <a:gd name="T2" fmla="*/ 2147483646 w 672"/>
              <a:gd name="T3" fmla="*/ 0 h 816"/>
              <a:gd name="T4" fmla="*/ 2147483646 w 672"/>
              <a:gd name="T5" fmla="*/ 2147483646 h 816"/>
              <a:gd name="T6" fmla="*/ 2147483646 w 672"/>
              <a:gd name="T7" fmla="*/ 2147483646 h 816"/>
              <a:gd name="T8" fmla="*/ 2147483646 w 672"/>
              <a:gd name="T9" fmla="*/ 2147483646 h 816"/>
              <a:gd name="T10" fmla="*/ 2147483646 w 672"/>
              <a:gd name="T11" fmla="*/ 2147483646 h 816"/>
              <a:gd name="T12" fmla="*/ 2147483646 w 672"/>
              <a:gd name="T13" fmla="*/ 2147483646 h 816"/>
              <a:gd name="T14" fmla="*/ 2147483646 w 672"/>
              <a:gd name="T15" fmla="*/ 2147483646 h 816"/>
              <a:gd name="T16" fmla="*/ 2147483646 w 672"/>
              <a:gd name="T17" fmla="*/ 2147483646 h 816"/>
              <a:gd name="T18" fmla="*/ 0 w 672"/>
              <a:gd name="T19" fmla="*/ 0 h 8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2"/>
              <a:gd name="T31" fmla="*/ 0 h 816"/>
              <a:gd name="T32" fmla="*/ 672 w 672"/>
              <a:gd name="T33" fmla="*/ 816 h 8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2" h="816">
                <a:moveTo>
                  <a:pt x="0" y="0"/>
                </a:moveTo>
                <a:lnTo>
                  <a:pt x="480" y="0"/>
                </a:lnTo>
                <a:lnTo>
                  <a:pt x="672" y="672"/>
                </a:lnTo>
                <a:lnTo>
                  <a:pt x="96" y="816"/>
                </a:lnTo>
                <a:cubicBezTo>
                  <a:pt x="74" y="783"/>
                  <a:pt x="82" y="686"/>
                  <a:pt x="80" y="656"/>
                </a:cubicBezTo>
                <a:cubicBezTo>
                  <a:pt x="77" y="614"/>
                  <a:pt x="65" y="567"/>
                  <a:pt x="52" y="528"/>
                </a:cubicBezTo>
                <a:cubicBezTo>
                  <a:pt x="51" y="526"/>
                  <a:pt x="35" y="501"/>
                  <a:pt x="32" y="492"/>
                </a:cubicBezTo>
                <a:cubicBezTo>
                  <a:pt x="35" y="441"/>
                  <a:pt x="41" y="390"/>
                  <a:pt x="24" y="340"/>
                </a:cubicBezTo>
                <a:cubicBezTo>
                  <a:pt x="23" y="273"/>
                  <a:pt x="23" y="207"/>
                  <a:pt x="20" y="140"/>
                </a:cubicBezTo>
                <a:cubicBezTo>
                  <a:pt x="18" y="95"/>
                  <a:pt x="0" y="45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2" name="Freeform 22">
            <a:extLst>
              <a:ext uri="{FF2B5EF4-FFF2-40B4-BE49-F238E27FC236}">
                <a16:creationId xmlns:a16="http://schemas.microsoft.com/office/drawing/2014/main" id="{E0CDB40E-47A1-49EB-9773-A636777BF0B0}"/>
              </a:ext>
            </a:extLst>
          </p:cNvPr>
          <p:cNvSpPr>
            <a:spLocks/>
          </p:cNvSpPr>
          <p:nvPr/>
        </p:nvSpPr>
        <p:spPr bwMode="auto">
          <a:xfrm>
            <a:off x="5395913" y="3990975"/>
            <a:ext cx="601662" cy="731838"/>
          </a:xfrm>
          <a:custGeom>
            <a:avLst/>
            <a:gdLst>
              <a:gd name="T0" fmla="*/ 0 w 528"/>
              <a:gd name="T1" fmla="*/ 0 h 672"/>
              <a:gd name="T2" fmla="*/ 2147483646 w 528"/>
              <a:gd name="T3" fmla="*/ 0 h 672"/>
              <a:gd name="T4" fmla="*/ 2147483646 w 528"/>
              <a:gd name="T5" fmla="*/ 2147483646 h 672"/>
              <a:gd name="T6" fmla="*/ 2147483646 w 528"/>
              <a:gd name="T7" fmla="*/ 2147483646 h 672"/>
              <a:gd name="T8" fmla="*/ 2147483646 w 528"/>
              <a:gd name="T9" fmla="*/ 2147483646 h 672"/>
              <a:gd name="T10" fmla="*/ 2147483646 w 528"/>
              <a:gd name="T11" fmla="*/ 2147483646 h 672"/>
              <a:gd name="T12" fmla="*/ 0 w 52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672"/>
              <a:gd name="T23" fmla="*/ 528 w 52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672">
                <a:moveTo>
                  <a:pt x="0" y="0"/>
                </a:moveTo>
                <a:lnTo>
                  <a:pt x="432" y="0"/>
                </a:lnTo>
                <a:lnTo>
                  <a:pt x="480" y="96"/>
                </a:lnTo>
                <a:lnTo>
                  <a:pt x="528" y="144"/>
                </a:lnTo>
                <a:lnTo>
                  <a:pt x="528" y="576"/>
                </a:lnTo>
                <a:lnTo>
                  <a:pt x="192" y="67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3" name="Freeform 23">
            <a:extLst>
              <a:ext uri="{FF2B5EF4-FFF2-40B4-BE49-F238E27FC236}">
                <a16:creationId xmlns:a16="http://schemas.microsoft.com/office/drawing/2014/main" id="{EC5FF3A8-6486-4EB8-B664-FFA8E0197ECA}"/>
              </a:ext>
            </a:extLst>
          </p:cNvPr>
          <p:cNvSpPr>
            <a:spLocks/>
          </p:cNvSpPr>
          <p:nvPr/>
        </p:nvSpPr>
        <p:spPr bwMode="auto">
          <a:xfrm>
            <a:off x="5997575" y="4148138"/>
            <a:ext cx="711200" cy="469900"/>
          </a:xfrm>
          <a:custGeom>
            <a:avLst/>
            <a:gdLst>
              <a:gd name="T0" fmla="*/ 0 w 624"/>
              <a:gd name="T1" fmla="*/ 0 h 432"/>
              <a:gd name="T2" fmla="*/ 2147483646 w 624"/>
              <a:gd name="T3" fmla="*/ 0 h 432"/>
              <a:gd name="T4" fmla="*/ 2147483646 w 624"/>
              <a:gd name="T5" fmla="*/ 2147483646 h 432"/>
              <a:gd name="T6" fmla="*/ 2147483646 w 624"/>
              <a:gd name="T7" fmla="*/ 2147483646 h 432"/>
              <a:gd name="T8" fmla="*/ 0 w 624"/>
              <a:gd name="T9" fmla="*/ 2147483646 h 432"/>
              <a:gd name="T10" fmla="*/ 0 w 624"/>
              <a:gd name="T11" fmla="*/ 0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432"/>
              <a:gd name="T20" fmla="*/ 624 w 624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432">
                <a:moveTo>
                  <a:pt x="0" y="0"/>
                </a:moveTo>
                <a:lnTo>
                  <a:pt x="624" y="0"/>
                </a:lnTo>
                <a:lnTo>
                  <a:pt x="336" y="288"/>
                </a:lnTo>
                <a:lnTo>
                  <a:pt x="336" y="336"/>
                </a:lnTo>
                <a:lnTo>
                  <a:pt x="0" y="4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4" name="Freeform 24">
            <a:extLst>
              <a:ext uri="{FF2B5EF4-FFF2-40B4-BE49-F238E27FC236}">
                <a16:creationId xmlns:a16="http://schemas.microsoft.com/office/drawing/2014/main" id="{9649D92C-AC38-4671-B4C4-AD4EAC0360A2}"/>
              </a:ext>
            </a:extLst>
          </p:cNvPr>
          <p:cNvSpPr>
            <a:spLocks/>
          </p:cNvSpPr>
          <p:nvPr/>
        </p:nvSpPr>
        <p:spPr bwMode="auto">
          <a:xfrm>
            <a:off x="4854575" y="4827588"/>
            <a:ext cx="869950" cy="782637"/>
          </a:xfrm>
          <a:custGeom>
            <a:avLst/>
            <a:gdLst>
              <a:gd name="T0" fmla="*/ 2147483646 w 764"/>
              <a:gd name="T1" fmla="*/ 2147483646 h 720"/>
              <a:gd name="T2" fmla="*/ 2147483646 w 764"/>
              <a:gd name="T3" fmla="*/ 0 h 720"/>
              <a:gd name="T4" fmla="*/ 2147483646 w 764"/>
              <a:gd name="T5" fmla="*/ 2147483646 h 720"/>
              <a:gd name="T6" fmla="*/ 2147483646 w 764"/>
              <a:gd name="T7" fmla="*/ 2147483646 h 720"/>
              <a:gd name="T8" fmla="*/ 2147483646 w 764"/>
              <a:gd name="T9" fmla="*/ 2147483646 h 720"/>
              <a:gd name="T10" fmla="*/ 2147483646 w 764"/>
              <a:gd name="T11" fmla="*/ 2147483646 h 720"/>
              <a:gd name="T12" fmla="*/ 2147483646 w 764"/>
              <a:gd name="T13" fmla="*/ 2147483646 h 720"/>
              <a:gd name="T14" fmla="*/ 2147483646 w 764"/>
              <a:gd name="T15" fmla="*/ 2147483646 h 720"/>
              <a:gd name="T16" fmla="*/ 2147483646 w 764"/>
              <a:gd name="T17" fmla="*/ 2147483646 h 720"/>
              <a:gd name="T18" fmla="*/ 0 w 764"/>
              <a:gd name="T19" fmla="*/ 2147483646 h 720"/>
              <a:gd name="T20" fmla="*/ 2147483646 w 764"/>
              <a:gd name="T21" fmla="*/ 2147483646 h 720"/>
              <a:gd name="T22" fmla="*/ 2147483646 w 764"/>
              <a:gd name="T23" fmla="*/ 2147483646 h 7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4"/>
              <a:gd name="T37" fmla="*/ 0 h 720"/>
              <a:gd name="T38" fmla="*/ 764 w 764"/>
              <a:gd name="T39" fmla="*/ 720 h 7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4" h="720">
                <a:moveTo>
                  <a:pt x="92" y="48"/>
                </a:moveTo>
                <a:lnTo>
                  <a:pt x="284" y="0"/>
                </a:lnTo>
                <a:lnTo>
                  <a:pt x="764" y="528"/>
                </a:lnTo>
                <a:lnTo>
                  <a:pt x="572" y="720"/>
                </a:lnTo>
                <a:lnTo>
                  <a:pt x="92" y="621"/>
                </a:lnTo>
                <a:cubicBezTo>
                  <a:pt x="89" y="618"/>
                  <a:pt x="89" y="623"/>
                  <a:pt x="89" y="615"/>
                </a:cubicBezTo>
                <a:cubicBezTo>
                  <a:pt x="89" y="607"/>
                  <a:pt x="87" y="599"/>
                  <a:pt x="89" y="570"/>
                </a:cubicBezTo>
                <a:cubicBezTo>
                  <a:pt x="91" y="541"/>
                  <a:pt x="99" y="479"/>
                  <a:pt x="100" y="440"/>
                </a:cubicBezTo>
                <a:cubicBezTo>
                  <a:pt x="99" y="405"/>
                  <a:pt x="99" y="371"/>
                  <a:pt x="96" y="336"/>
                </a:cubicBezTo>
                <a:cubicBezTo>
                  <a:pt x="91" y="281"/>
                  <a:pt x="17" y="260"/>
                  <a:pt x="0" y="208"/>
                </a:cubicBezTo>
                <a:cubicBezTo>
                  <a:pt x="5" y="165"/>
                  <a:pt x="9" y="149"/>
                  <a:pt x="44" y="126"/>
                </a:cubicBezTo>
                <a:cubicBezTo>
                  <a:pt x="48" y="113"/>
                  <a:pt x="80" y="60"/>
                  <a:pt x="92" y="48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5" name="Freeform 25">
            <a:extLst>
              <a:ext uri="{FF2B5EF4-FFF2-40B4-BE49-F238E27FC236}">
                <a16:creationId xmlns:a16="http://schemas.microsoft.com/office/drawing/2014/main" id="{34888EC6-91EB-48EE-952D-EF8636404123}"/>
              </a:ext>
            </a:extLst>
          </p:cNvPr>
          <p:cNvSpPr>
            <a:spLocks/>
          </p:cNvSpPr>
          <p:nvPr/>
        </p:nvSpPr>
        <p:spPr bwMode="auto">
          <a:xfrm>
            <a:off x="5178425" y="4618038"/>
            <a:ext cx="819150" cy="585787"/>
          </a:xfrm>
          <a:custGeom>
            <a:avLst/>
            <a:gdLst>
              <a:gd name="T0" fmla="*/ 0 w 720"/>
              <a:gd name="T1" fmla="*/ 2147483646 h 538"/>
              <a:gd name="T2" fmla="*/ 2147483646 w 720"/>
              <a:gd name="T3" fmla="*/ 2147483646 h 538"/>
              <a:gd name="T4" fmla="*/ 2147483646 w 720"/>
              <a:gd name="T5" fmla="*/ 0 h 538"/>
              <a:gd name="T6" fmla="*/ 2147483646 w 720"/>
              <a:gd name="T7" fmla="*/ 2147483646 h 538"/>
              <a:gd name="T8" fmla="*/ 2147483646 w 720"/>
              <a:gd name="T9" fmla="*/ 2147483646 h 538"/>
              <a:gd name="T10" fmla="*/ 2147483646 w 720"/>
              <a:gd name="T11" fmla="*/ 2147483646 h 538"/>
              <a:gd name="T12" fmla="*/ 0 w 720"/>
              <a:gd name="T13" fmla="*/ 2147483646 h 5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0"/>
              <a:gd name="T22" fmla="*/ 0 h 538"/>
              <a:gd name="T23" fmla="*/ 720 w 720"/>
              <a:gd name="T24" fmla="*/ 538 h 5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0" h="538">
                <a:moveTo>
                  <a:pt x="0" y="192"/>
                </a:moveTo>
                <a:lnTo>
                  <a:pt x="384" y="96"/>
                </a:lnTo>
                <a:lnTo>
                  <a:pt x="720" y="0"/>
                </a:lnTo>
                <a:lnTo>
                  <a:pt x="720" y="288"/>
                </a:lnTo>
                <a:lnTo>
                  <a:pt x="336" y="528"/>
                </a:lnTo>
                <a:cubicBezTo>
                  <a:pt x="321" y="538"/>
                  <a:pt x="329" y="536"/>
                  <a:pt x="312" y="536"/>
                </a:cubicBezTo>
                <a:lnTo>
                  <a:pt x="0" y="19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6" name="Freeform 26">
            <a:extLst>
              <a:ext uri="{FF2B5EF4-FFF2-40B4-BE49-F238E27FC236}">
                <a16:creationId xmlns:a16="http://schemas.microsoft.com/office/drawing/2014/main" id="{516EE320-2C0C-41F9-BE67-94AE74A3A6D2}"/>
              </a:ext>
            </a:extLst>
          </p:cNvPr>
          <p:cNvSpPr>
            <a:spLocks/>
          </p:cNvSpPr>
          <p:nvPr/>
        </p:nvSpPr>
        <p:spPr bwMode="auto">
          <a:xfrm>
            <a:off x="5510213" y="4932363"/>
            <a:ext cx="542925" cy="469900"/>
          </a:xfrm>
          <a:custGeom>
            <a:avLst/>
            <a:gdLst>
              <a:gd name="T0" fmla="*/ 0 w 477"/>
              <a:gd name="T1" fmla="*/ 2147483646 h 432"/>
              <a:gd name="T2" fmla="*/ 2147483646 w 477"/>
              <a:gd name="T3" fmla="*/ 0 h 432"/>
              <a:gd name="T4" fmla="*/ 2147483646 w 477"/>
              <a:gd name="T5" fmla="*/ 2147483646 h 432"/>
              <a:gd name="T6" fmla="*/ 2147483646 w 477"/>
              <a:gd name="T7" fmla="*/ 2147483646 h 432"/>
              <a:gd name="T8" fmla="*/ 0 w 477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7"/>
              <a:gd name="T16" fmla="*/ 0 h 432"/>
              <a:gd name="T17" fmla="*/ 477 w 477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7" h="432">
                <a:moveTo>
                  <a:pt x="0" y="234"/>
                </a:moveTo>
                <a:lnTo>
                  <a:pt x="429" y="0"/>
                </a:lnTo>
                <a:lnTo>
                  <a:pt x="477" y="384"/>
                </a:lnTo>
                <a:lnTo>
                  <a:pt x="189" y="432"/>
                </a:lnTo>
                <a:lnTo>
                  <a:pt x="0" y="23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7" name="Freeform 27">
            <a:extLst>
              <a:ext uri="{FF2B5EF4-FFF2-40B4-BE49-F238E27FC236}">
                <a16:creationId xmlns:a16="http://schemas.microsoft.com/office/drawing/2014/main" id="{01A31F1A-444B-418D-A2C5-68835DE55706}"/>
              </a:ext>
            </a:extLst>
          </p:cNvPr>
          <p:cNvSpPr>
            <a:spLocks/>
          </p:cNvSpPr>
          <p:nvPr/>
        </p:nvSpPr>
        <p:spPr bwMode="auto">
          <a:xfrm>
            <a:off x="4959350" y="5507038"/>
            <a:ext cx="655638" cy="625475"/>
          </a:xfrm>
          <a:custGeom>
            <a:avLst/>
            <a:gdLst>
              <a:gd name="T0" fmla="*/ 0 w 576"/>
              <a:gd name="T1" fmla="*/ 0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0 w 576"/>
              <a:gd name="T9" fmla="*/ 2147483646 h 576"/>
              <a:gd name="T10" fmla="*/ 0 w 576"/>
              <a:gd name="T11" fmla="*/ 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6"/>
              <a:gd name="T19" fmla="*/ 0 h 576"/>
              <a:gd name="T20" fmla="*/ 576 w 576"/>
              <a:gd name="T21" fmla="*/ 576 h 5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6" h="576">
                <a:moveTo>
                  <a:pt x="0" y="0"/>
                </a:moveTo>
                <a:lnTo>
                  <a:pt x="480" y="96"/>
                </a:lnTo>
                <a:lnTo>
                  <a:pt x="576" y="528"/>
                </a:lnTo>
                <a:lnTo>
                  <a:pt x="576" y="576"/>
                </a:lnTo>
                <a:lnTo>
                  <a:pt x="0" y="576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8" name="Freeform 28">
            <a:extLst>
              <a:ext uri="{FF2B5EF4-FFF2-40B4-BE49-F238E27FC236}">
                <a16:creationId xmlns:a16="http://schemas.microsoft.com/office/drawing/2014/main" id="{EE53B12F-4EA9-4ADC-804E-649FD5C72A35}"/>
              </a:ext>
            </a:extLst>
          </p:cNvPr>
          <p:cNvSpPr>
            <a:spLocks/>
          </p:cNvSpPr>
          <p:nvPr/>
        </p:nvSpPr>
        <p:spPr bwMode="auto">
          <a:xfrm>
            <a:off x="5505450" y="5349875"/>
            <a:ext cx="601663" cy="782638"/>
          </a:xfrm>
          <a:custGeom>
            <a:avLst/>
            <a:gdLst>
              <a:gd name="T0" fmla="*/ 0 w 528"/>
              <a:gd name="T1" fmla="*/ 2147483646 h 720"/>
              <a:gd name="T2" fmla="*/ 2147483646 w 528"/>
              <a:gd name="T3" fmla="*/ 2147483646 h 720"/>
              <a:gd name="T4" fmla="*/ 2147483646 w 528"/>
              <a:gd name="T5" fmla="*/ 0 h 720"/>
              <a:gd name="T6" fmla="*/ 2147483646 w 528"/>
              <a:gd name="T7" fmla="*/ 2147483646 h 720"/>
              <a:gd name="T8" fmla="*/ 2147483646 w 528"/>
              <a:gd name="T9" fmla="*/ 2147483646 h 720"/>
              <a:gd name="T10" fmla="*/ 0 w 528"/>
              <a:gd name="T11" fmla="*/ 2147483646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"/>
              <a:gd name="T19" fmla="*/ 0 h 720"/>
              <a:gd name="T20" fmla="*/ 528 w 528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" h="720">
                <a:moveTo>
                  <a:pt x="0" y="240"/>
                </a:moveTo>
                <a:lnTo>
                  <a:pt x="192" y="48"/>
                </a:lnTo>
                <a:lnTo>
                  <a:pt x="480" y="0"/>
                </a:lnTo>
                <a:lnTo>
                  <a:pt x="528" y="672"/>
                </a:lnTo>
                <a:lnTo>
                  <a:pt x="96" y="720"/>
                </a:lnTo>
                <a:lnTo>
                  <a:pt x="0" y="24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9" name="Freeform 29">
            <a:extLst>
              <a:ext uri="{FF2B5EF4-FFF2-40B4-BE49-F238E27FC236}">
                <a16:creationId xmlns:a16="http://schemas.microsoft.com/office/drawing/2014/main" id="{5E05FA77-5FB4-4AED-8CA6-4198D55427EA}"/>
              </a:ext>
            </a:extLst>
          </p:cNvPr>
          <p:cNvSpPr>
            <a:spLocks/>
          </p:cNvSpPr>
          <p:nvPr/>
        </p:nvSpPr>
        <p:spPr bwMode="auto">
          <a:xfrm>
            <a:off x="5997575" y="4513263"/>
            <a:ext cx="469900" cy="1149350"/>
          </a:xfrm>
          <a:custGeom>
            <a:avLst/>
            <a:gdLst>
              <a:gd name="T0" fmla="*/ 0 w 412"/>
              <a:gd name="T1" fmla="*/ 2147483646 h 1056"/>
              <a:gd name="T2" fmla="*/ 2147483646 w 412"/>
              <a:gd name="T3" fmla="*/ 0 h 1056"/>
              <a:gd name="T4" fmla="*/ 2147483646 w 412"/>
              <a:gd name="T5" fmla="*/ 2147483646 h 1056"/>
              <a:gd name="T6" fmla="*/ 2147483646 w 412"/>
              <a:gd name="T7" fmla="*/ 2147483646 h 1056"/>
              <a:gd name="T8" fmla="*/ 2147483646 w 412"/>
              <a:gd name="T9" fmla="*/ 2147483646 h 1056"/>
              <a:gd name="T10" fmla="*/ 2147483646 w 412"/>
              <a:gd name="T11" fmla="*/ 2147483646 h 1056"/>
              <a:gd name="T12" fmla="*/ 2147483646 w 412"/>
              <a:gd name="T13" fmla="*/ 2147483646 h 1056"/>
              <a:gd name="T14" fmla="*/ 2147483646 w 412"/>
              <a:gd name="T15" fmla="*/ 2147483646 h 1056"/>
              <a:gd name="T16" fmla="*/ 2147483646 w 412"/>
              <a:gd name="T17" fmla="*/ 2147483646 h 1056"/>
              <a:gd name="T18" fmla="*/ 2147483646 w 412"/>
              <a:gd name="T19" fmla="*/ 2147483646 h 1056"/>
              <a:gd name="T20" fmla="*/ 2147483646 w 412"/>
              <a:gd name="T21" fmla="*/ 2147483646 h 1056"/>
              <a:gd name="T22" fmla="*/ 2147483646 w 412"/>
              <a:gd name="T23" fmla="*/ 2147483646 h 1056"/>
              <a:gd name="T24" fmla="*/ 2147483646 w 412"/>
              <a:gd name="T25" fmla="*/ 2147483646 h 1056"/>
              <a:gd name="T26" fmla="*/ 2147483646 w 412"/>
              <a:gd name="T27" fmla="*/ 2147483646 h 1056"/>
              <a:gd name="T28" fmla="*/ 2147483646 w 412"/>
              <a:gd name="T29" fmla="*/ 2147483646 h 1056"/>
              <a:gd name="T30" fmla="*/ 2147483646 w 412"/>
              <a:gd name="T31" fmla="*/ 2147483646 h 1056"/>
              <a:gd name="T32" fmla="*/ 2147483646 w 412"/>
              <a:gd name="T33" fmla="*/ 2147483646 h 1056"/>
              <a:gd name="T34" fmla="*/ 2147483646 w 412"/>
              <a:gd name="T35" fmla="*/ 2147483646 h 1056"/>
              <a:gd name="T36" fmla="*/ 0 w 412"/>
              <a:gd name="T37" fmla="*/ 2147483646 h 1056"/>
              <a:gd name="T38" fmla="*/ 0 w 412"/>
              <a:gd name="T39" fmla="*/ 2147483646 h 10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12"/>
              <a:gd name="T61" fmla="*/ 0 h 1056"/>
              <a:gd name="T62" fmla="*/ 412 w 412"/>
              <a:gd name="T63" fmla="*/ 1056 h 10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12" h="1056">
                <a:moveTo>
                  <a:pt x="0" y="96"/>
                </a:moveTo>
                <a:lnTo>
                  <a:pt x="336" y="0"/>
                </a:lnTo>
                <a:cubicBezTo>
                  <a:pt x="353" y="43"/>
                  <a:pt x="348" y="24"/>
                  <a:pt x="348" y="104"/>
                </a:cubicBezTo>
                <a:cubicBezTo>
                  <a:pt x="348" y="165"/>
                  <a:pt x="356" y="226"/>
                  <a:pt x="308" y="268"/>
                </a:cubicBezTo>
                <a:cubicBezTo>
                  <a:pt x="282" y="291"/>
                  <a:pt x="247" y="305"/>
                  <a:pt x="224" y="332"/>
                </a:cubicBezTo>
                <a:cubicBezTo>
                  <a:pt x="216" y="341"/>
                  <a:pt x="209" y="357"/>
                  <a:pt x="204" y="368"/>
                </a:cubicBezTo>
                <a:cubicBezTo>
                  <a:pt x="201" y="376"/>
                  <a:pt x="196" y="392"/>
                  <a:pt x="196" y="392"/>
                </a:cubicBezTo>
                <a:cubicBezTo>
                  <a:pt x="196" y="396"/>
                  <a:pt x="183" y="452"/>
                  <a:pt x="188" y="460"/>
                </a:cubicBezTo>
                <a:cubicBezTo>
                  <a:pt x="194" y="469"/>
                  <a:pt x="204" y="468"/>
                  <a:pt x="212" y="472"/>
                </a:cubicBezTo>
                <a:cubicBezTo>
                  <a:pt x="230" y="481"/>
                  <a:pt x="242" y="497"/>
                  <a:pt x="248" y="516"/>
                </a:cubicBezTo>
                <a:cubicBezTo>
                  <a:pt x="246" y="583"/>
                  <a:pt x="266" y="640"/>
                  <a:pt x="232" y="692"/>
                </a:cubicBezTo>
                <a:cubicBezTo>
                  <a:pt x="229" y="730"/>
                  <a:pt x="196" y="852"/>
                  <a:pt x="244" y="884"/>
                </a:cubicBezTo>
                <a:cubicBezTo>
                  <a:pt x="258" y="926"/>
                  <a:pt x="297" y="932"/>
                  <a:pt x="336" y="936"/>
                </a:cubicBezTo>
                <a:cubicBezTo>
                  <a:pt x="352" y="947"/>
                  <a:pt x="361" y="948"/>
                  <a:pt x="368" y="964"/>
                </a:cubicBezTo>
                <a:cubicBezTo>
                  <a:pt x="379" y="988"/>
                  <a:pt x="376" y="1003"/>
                  <a:pt x="396" y="1016"/>
                </a:cubicBezTo>
                <a:cubicBezTo>
                  <a:pt x="409" y="1012"/>
                  <a:pt x="404" y="1012"/>
                  <a:pt x="412" y="1012"/>
                </a:cubicBezTo>
                <a:lnTo>
                  <a:pt x="48" y="1056"/>
                </a:lnTo>
                <a:lnTo>
                  <a:pt x="48" y="768"/>
                </a:lnTo>
                <a:lnTo>
                  <a:pt x="0" y="384"/>
                </a:lnTo>
                <a:lnTo>
                  <a:pt x="0" y="9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0" name="Freeform 30">
            <a:extLst>
              <a:ext uri="{FF2B5EF4-FFF2-40B4-BE49-F238E27FC236}">
                <a16:creationId xmlns:a16="http://schemas.microsoft.com/office/drawing/2014/main" id="{F760D1C0-2055-4121-BC05-A550AD943742}"/>
              </a:ext>
            </a:extLst>
          </p:cNvPr>
          <p:cNvSpPr>
            <a:spLocks/>
          </p:cNvSpPr>
          <p:nvPr/>
        </p:nvSpPr>
        <p:spPr bwMode="auto">
          <a:xfrm>
            <a:off x="6053138" y="5610225"/>
            <a:ext cx="765175" cy="471488"/>
          </a:xfrm>
          <a:custGeom>
            <a:avLst/>
            <a:gdLst>
              <a:gd name="T0" fmla="*/ 0 w 672"/>
              <a:gd name="T1" fmla="*/ 2147483646 h 432"/>
              <a:gd name="T2" fmla="*/ 2147483646 w 672"/>
              <a:gd name="T3" fmla="*/ 0 h 432"/>
              <a:gd name="T4" fmla="*/ 2147483646 w 672"/>
              <a:gd name="T5" fmla="*/ 2147483646 h 432"/>
              <a:gd name="T6" fmla="*/ 2147483646 w 672"/>
              <a:gd name="T7" fmla="*/ 2147483646 h 432"/>
              <a:gd name="T8" fmla="*/ 2147483646 w 672"/>
              <a:gd name="T9" fmla="*/ 2147483646 h 432"/>
              <a:gd name="T10" fmla="*/ 2147483646 w 672"/>
              <a:gd name="T11" fmla="*/ 2147483646 h 432"/>
              <a:gd name="T12" fmla="*/ 2147483646 w 672"/>
              <a:gd name="T13" fmla="*/ 2147483646 h 432"/>
              <a:gd name="T14" fmla="*/ 2147483646 w 672"/>
              <a:gd name="T15" fmla="*/ 2147483646 h 432"/>
              <a:gd name="T16" fmla="*/ 2147483646 w 672"/>
              <a:gd name="T17" fmla="*/ 2147483646 h 432"/>
              <a:gd name="T18" fmla="*/ 2147483646 w 672"/>
              <a:gd name="T19" fmla="*/ 2147483646 h 432"/>
              <a:gd name="T20" fmla="*/ 0 w 672"/>
              <a:gd name="T21" fmla="*/ 2147483646 h 4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72"/>
              <a:gd name="T34" fmla="*/ 0 h 432"/>
              <a:gd name="T35" fmla="*/ 672 w 672"/>
              <a:gd name="T36" fmla="*/ 432 h 4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72" h="432">
                <a:moveTo>
                  <a:pt x="0" y="48"/>
                </a:moveTo>
                <a:lnTo>
                  <a:pt x="336" y="0"/>
                </a:lnTo>
                <a:cubicBezTo>
                  <a:pt x="362" y="3"/>
                  <a:pt x="380" y="4"/>
                  <a:pt x="404" y="12"/>
                </a:cubicBezTo>
                <a:cubicBezTo>
                  <a:pt x="419" y="27"/>
                  <a:pt x="430" y="35"/>
                  <a:pt x="440" y="52"/>
                </a:cubicBezTo>
                <a:cubicBezTo>
                  <a:pt x="450" y="68"/>
                  <a:pt x="456" y="89"/>
                  <a:pt x="468" y="104"/>
                </a:cubicBezTo>
                <a:cubicBezTo>
                  <a:pt x="491" y="132"/>
                  <a:pt x="521" y="146"/>
                  <a:pt x="548" y="168"/>
                </a:cubicBezTo>
                <a:cubicBezTo>
                  <a:pt x="583" y="196"/>
                  <a:pt x="601" y="218"/>
                  <a:pt x="640" y="244"/>
                </a:cubicBezTo>
                <a:cubicBezTo>
                  <a:pt x="655" y="267"/>
                  <a:pt x="663" y="289"/>
                  <a:pt x="668" y="316"/>
                </a:cubicBezTo>
                <a:cubicBezTo>
                  <a:pt x="669" y="353"/>
                  <a:pt x="672" y="428"/>
                  <a:pt x="672" y="428"/>
                </a:cubicBezTo>
                <a:lnTo>
                  <a:pt x="48" y="432"/>
                </a:lnTo>
                <a:lnTo>
                  <a:pt x="0" y="4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1" name="Text Box 31">
            <a:extLst>
              <a:ext uri="{FF2B5EF4-FFF2-40B4-BE49-F238E27FC236}">
                <a16:creationId xmlns:a16="http://schemas.microsoft.com/office/drawing/2014/main" id="{F51AF7C8-FC5A-4D33-BDBC-2D23B80D7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300" y="428148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58%</a:t>
            </a:r>
          </a:p>
        </p:txBody>
      </p:sp>
      <p:sp>
        <p:nvSpPr>
          <p:cNvPr id="56352" name="Text Box 32">
            <a:extLst>
              <a:ext uri="{FF2B5EF4-FFF2-40B4-BE49-F238E27FC236}">
                <a16:creationId xmlns:a16="http://schemas.microsoft.com/office/drawing/2014/main" id="{CE0F7945-BBBD-4D10-BF85-DD39994BD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47345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49%</a:t>
            </a:r>
          </a:p>
        </p:txBody>
      </p:sp>
      <p:sp>
        <p:nvSpPr>
          <p:cNvPr id="56353" name="Text Box 33">
            <a:extLst>
              <a:ext uri="{FF2B5EF4-FFF2-40B4-BE49-F238E27FC236}">
                <a16:creationId xmlns:a16="http://schemas.microsoft.com/office/drawing/2014/main" id="{DBE39942-DE99-4906-8496-266C7E06E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0" y="3368675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75%</a:t>
            </a:r>
          </a:p>
        </p:txBody>
      </p:sp>
      <p:sp>
        <p:nvSpPr>
          <p:cNvPr id="56354" name="Text Box 34">
            <a:extLst>
              <a:ext uri="{FF2B5EF4-FFF2-40B4-BE49-F238E27FC236}">
                <a16:creationId xmlns:a16="http://schemas.microsoft.com/office/drawing/2014/main" id="{94AFE1AF-FA58-46ED-BE6C-398E7BEDE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25" y="40386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50%</a:t>
            </a:r>
          </a:p>
        </p:txBody>
      </p:sp>
      <p:sp>
        <p:nvSpPr>
          <p:cNvPr id="56355" name="Text Box 35">
            <a:extLst>
              <a:ext uri="{FF2B5EF4-FFF2-40B4-BE49-F238E27FC236}">
                <a16:creationId xmlns:a16="http://schemas.microsoft.com/office/drawing/2014/main" id="{D5C4FB1A-71D6-40CE-92AE-2F317C98C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225" y="41910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69%</a:t>
            </a:r>
          </a:p>
        </p:txBody>
      </p:sp>
      <p:sp>
        <p:nvSpPr>
          <p:cNvPr id="56356" name="Text Box 36">
            <a:extLst>
              <a:ext uri="{FF2B5EF4-FFF2-40B4-BE49-F238E27FC236}">
                <a16:creationId xmlns:a16="http://schemas.microsoft.com/office/drawing/2014/main" id="{6770F4BC-9E1A-4F41-9DB7-FEFC36834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0" y="42783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78%</a:t>
            </a:r>
          </a:p>
        </p:txBody>
      </p:sp>
      <p:sp>
        <p:nvSpPr>
          <p:cNvPr id="56357" name="Text Box 38">
            <a:extLst>
              <a:ext uri="{FF2B5EF4-FFF2-40B4-BE49-F238E27FC236}">
                <a16:creationId xmlns:a16="http://schemas.microsoft.com/office/drawing/2014/main" id="{3AA2AAD2-0D38-44B5-A5E0-C80C882C3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025" y="34290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81%</a:t>
            </a:r>
          </a:p>
        </p:txBody>
      </p:sp>
      <p:sp>
        <p:nvSpPr>
          <p:cNvPr id="56358" name="Text Box 39">
            <a:extLst>
              <a:ext uri="{FF2B5EF4-FFF2-40B4-BE49-F238E27FC236}">
                <a16:creationId xmlns:a16="http://schemas.microsoft.com/office/drawing/2014/main" id="{9F39207E-1467-4293-8813-57B3F8E19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863" y="42783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47</a:t>
            </a:r>
          </a:p>
        </p:txBody>
      </p:sp>
      <p:sp>
        <p:nvSpPr>
          <p:cNvPr id="56359" name="Text Box 40">
            <a:extLst>
              <a:ext uri="{FF2B5EF4-FFF2-40B4-BE49-F238E27FC236}">
                <a16:creationId xmlns:a16="http://schemas.microsoft.com/office/drawing/2014/main" id="{E2358034-6B44-4ABE-B53D-1E5FC97F2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425" y="3546475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66%</a:t>
            </a:r>
          </a:p>
        </p:txBody>
      </p:sp>
      <p:sp>
        <p:nvSpPr>
          <p:cNvPr id="56360" name="Freeform 41">
            <a:extLst>
              <a:ext uri="{FF2B5EF4-FFF2-40B4-BE49-F238E27FC236}">
                <a16:creationId xmlns:a16="http://schemas.microsoft.com/office/drawing/2014/main" id="{4B1AC5A6-7F6D-4AB6-B264-3C5A81999111}"/>
              </a:ext>
            </a:extLst>
          </p:cNvPr>
          <p:cNvSpPr>
            <a:spLocks/>
          </p:cNvSpPr>
          <p:nvPr/>
        </p:nvSpPr>
        <p:spPr bwMode="auto">
          <a:xfrm>
            <a:off x="4648200" y="2819400"/>
            <a:ext cx="744538" cy="457200"/>
          </a:xfrm>
          <a:custGeom>
            <a:avLst/>
            <a:gdLst>
              <a:gd name="T0" fmla="*/ 2147483646 w 469"/>
              <a:gd name="T1" fmla="*/ 2147483646 h 288"/>
              <a:gd name="T2" fmla="*/ 2147483646 w 469"/>
              <a:gd name="T3" fmla="*/ 2147483646 h 288"/>
              <a:gd name="T4" fmla="*/ 2147483646 w 469"/>
              <a:gd name="T5" fmla="*/ 0 h 288"/>
              <a:gd name="T6" fmla="*/ 0 w 469"/>
              <a:gd name="T7" fmla="*/ 2147483646 h 288"/>
              <a:gd name="T8" fmla="*/ 2147483646 w 469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9"/>
              <a:gd name="T16" fmla="*/ 0 h 288"/>
              <a:gd name="T17" fmla="*/ 469 w 469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9" h="288">
                <a:moveTo>
                  <a:pt x="469" y="268"/>
                </a:moveTo>
                <a:cubicBezTo>
                  <a:pt x="454" y="205"/>
                  <a:pt x="469" y="130"/>
                  <a:pt x="469" y="65"/>
                </a:cubicBezTo>
                <a:lnTo>
                  <a:pt x="48" y="0"/>
                </a:lnTo>
                <a:lnTo>
                  <a:pt x="0" y="288"/>
                </a:lnTo>
                <a:lnTo>
                  <a:pt x="469" y="26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61" name="Freeform 42">
            <a:extLst>
              <a:ext uri="{FF2B5EF4-FFF2-40B4-BE49-F238E27FC236}">
                <a16:creationId xmlns:a16="http://schemas.microsoft.com/office/drawing/2014/main" id="{BD7A8180-D811-47E7-9FBF-F8ED3B54F11C}"/>
              </a:ext>
            </a:extLst>
          </p:cNvPr>
          <p:cNvSpPr>
            <a:spLocks/>
          </p:cNvSpPr>
          <p:nvPr/>
        </p:nvSpPr>
        <p:spPr bwMode="auto">
          <a:xfrm>
            <a:off x="4114800" y="2819400"/>
            <a:ext cx="609600" cy="457200"/>
          </a:xfrm>
          <a:custGeom>
            <a:avLst/>
            <a:gdLst>
              <a:gd name="T0" fmla="*/ 2147483646 w 384"/>
              <a:gd name="T1" fmla="*/ 2147483646 h 288"/>
              <a:gd name="T2" fmla="*/ 2147483646 w 384"/>
              <a:gd name="T3" fmla="*/ 0 h 288"/>
              <a:gd name="T4" fmla="*/ 0 w 384"/>
              <a:gd name="T5" fmla="*/ 2147483646 h 288"/>
              <a:gd name="T6" fmla="*/ 0 w 384"/>
              <a:gd name="T7" fmla="*/ 2147483646 h 288"/>
              <a:gd name="T8" fmla="*/ 2147483646 w 384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4"/>
              <a:gd name="T16" fmla="*/ 0 h 288"/>
              <a:gd name="T17" fmla="*/ 384 w 38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4" h="288">
                <a:moveTo>
                  <a:pt x="336" y="288"/>
                </a:moveTo>
                <a:lnTo>
                  <a:pt x="384" y="0"/>
                </a:lnTo>
                <a:lnTo>
                  <a:pt x="0" y="48"/>
                </a:lnTo>
                <a:lnTo>
                  <a:pt x="0" y="288"/>
                </a:lnTo>
                <a:lnTo>
                  <a:pt x="336" y="28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62" name="Text Box 43">
            <a:extLst>
              <a:ext uri="{FF2B5EF4-FFF2-40B4-BE49-F238E27FC236}">
                <a16:creationId xmlns:a16="http://schemas.microsoft.com/office/drawing/2014/main" id="{0B2B4188-DBB1-42BE-A989-7D562CF7A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44813"/>
            <a:ext cx="595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31%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6363" name="Text Box 44">
            <a:extLst>
              <a:ext uri="{FF2B5EF4-FFF2-40B4-BE49-F238E27FC236}">
                <a16:creationId xmlns:a16="http://schemas.microsoft.com/office/drawing/2014/main" id="{C47C59EC-7151-41F4-846D-34ED63E53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92100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36%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6364" name="Text Box 45">
            <a:extLst>
              <a:ext uri="{FF2B5EF4-FFF2-40B4-BE49-F238E27FC236}">
                <a16:creationId xmlns:a16="http://schemas.microsoft.com/office/drawing/2014/main" id="{78911EDD-1AF2-4CD3-A331-5726169FC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749425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49%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6365" name="Freeform 46">
            <a:extLst>
              <a:ext uri="{FF2B5EF4-FFF2-40B4-BE49-F238E27FC236}">
                <a16:creationId xmlns:a16="http://schemas.microsoft.com/office/drawing/2014/main" id="{EA8AEA09-7F52-4DDB-A7B8-11360DC6817B}"/>
              </a:ext>
            </a:extLst>
          </p:cNvPr>
          <p:cNvSpPr>
            <a:spLocks/>
          </p:cNvSpPr>
          <p:nvPr/>
        </p:nvSpPr>
        <p:spPr bwMode="auto">
          <a:xfrm>
            <a:off x="4038600" y="2286000"/>
            <a:ext cx="685800" cy="609600"/>
          </a:xfrm>
          <a:custGeom>
            <a:avLst/>
            <a:gdLst>
              <a:gd name="T0" fmla="*/ 2147483646 w 432"/>
              <a:gd name="T1" fmla="*/ 2147483646 h 384"/>
              <a:gd name="T2" fmla="*/ 2147483646 w 432"/>
              <a:gd name="T3" fmla="*/ 0 h 384"/>
              <a:gd name="T4" fmla="*/ 0 w 432"/>
              <a:gd name="T5" fmla="*/ 2147483646 h 384"/>
              <a:gd name="T6" fmla="*/ 2147483646 w 432"/>
              <a:gd name="T7" fmla="*/ 2147483646 h 384"/>
              <a:gd name="T8" fmla="*/ 2147483646 w 432"/>
              <a:gd name="T9" fmla="*/ 2147483646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384"/>
              <a:gd name="T17" fmla="*/ 432 w 432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384">
                <a:moveTo>
                  <a:pt x="432" y="336"/>
                </a:moveTo>
                <a:lnTo>
                  <a:pt x="48" y="0"/>
                </a:lnTo>
                <a:lnTo>
                  <a:pt x="0" y="48"/>
                </a:lnTo>
                <a:lnTo>
                  <a:pt x="48" y="384"/>
                </a:lnTo>
                <a:lnTo>
                  <a:pt x="432" y="33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66" name="Text Box 47">
            <a:extLst>
              <a:ext uri="{FF2B5EF4-FFF2-40B4-BE49-F238E27FC236}">
                <a16:creationId xmlns:a16="http://schemas.microsoft.com/office/drawing/2014/main" id="{72362F59-0A84-434F-AF68-723FE47EB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511425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28%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6367" name="Freeform 48">
            <a:extLst>
              <a:ext uri="{FF2B5EF4-FFF2-40B4-BE49-F238E27FC236}">
                <a16:creationId xmlns:a16="http://schemas.microsoft.com/office/drawing/2014/main" id="{9B799DBE-8017-41BB-894F-D1EDA2962DC8}"/>
              </a:ext>
            </a:extLst>
          </p:cNvPr>
          <p:cNvSpPr>
            <a:spLocks/>
          </p:cNvSpPr>
          <p:nvPr/>
        </p:nvSpPr>
        <p:spPr bwMode="auto">
          <a:xfrm>
            <a:off x="3657600" y="1219200"/>
            <a:ext cx="1219200" cy="1600200"/>
          </a:xfrm>
          <a:custGeom>
            <a:avLst/>
            <a:gdLst>
              <a:gd name="T0" fmla="*/ 2147483646 w 768"/>
              <a:gd name="T1" fmla="*/ 2147483646 h 1008"/>
              <a:gd name="T2" fmla="*/ 2147483646 w 768"/>
              <a:gd name="T3" fmla="*/ 2147483646 h 1008"/>
              <a:gd name="T4" fmla="*/ 0 w 768"/>
              <a:gd name="T5" fmla="*/ 2147483646 h 1008"/>
              <a:gd name="T6" fmla="*/ 2147483646 w 768"/>
              <a:gd name="T7" fmla="*/ 0 h 1008"/>
              <a:gd name="T8" fmla="*/ 2147483646 w 768"/>
              <a:gd name="T9" fmla="*/ 2147483646 h 1008"/>
              <a:gd name="T10" fmla="*/ 2147483646 w 768"/>
              <a:gd name="T11" fmla="*/ 2147483646 h 10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8"/>
              <a:gd name="T19" fmla="*/ 0 h 1008"/>
              <a:gd name="T20" fmla="*/ 768 w 768"/>
              <a:gd name="T21" fmla="*/ 1008 h 10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8" h="1008">
                <a:moveTo>
                  <a:pt x="672" y="1008"/>
                </a:moveTo>
                <a:lnTo>
                  <a:pt x="288" y="672"/>
                </a:lnTo>
                <a:lnTo>
                  <a:pt x="0" y="144"/>
                </a:lnTo>
                <a:lnTo>
                  <a:pt x="240" y="0"/>
                </a:lnTo>
                <a:lnTo>
                  <a:pt x="768" y="672"/>
                </a:lnTo>
                <a:lnTo>
                  <a:pt x="672" y="100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68" name="Freeform 49">
            <a:extLst>
              <a:ext uri="{FF2B5EF4-FFF2-40B4-BE49-F238E27FC236}">
                <a16:creationId xmlns:a16="http://schemas.microsoft.com/office/drawing/2014/main" id="{C3D5CB61-8ED9-40E1-AD66-837359435286}"/>
              </a:ext>
            </a:extLst>
          </p:cNvPr>
          <p:cNvSpPr>
            <a:spLocks/>
          </p:cNvSpPr>
          <p:nvPr/>
        </p:nvSpPr>
        <p:spPr bwMode="auto">
          <a:xfrm>
            <a:off x="3276600" y="2057400"/>
            <a:ext cx="838200" cy="685800"/>
          </a:xfrm>
          <a:custGeom>
            <a:avLst/>
            <a:gdLst>
              <a:gd name="T0" fmla="*/ 2147483646 w 528"/>
              <a:gd name="T1" fmla="*/ 2147483646 h 432"/>
              <a:gd name="T2" fmla="*/ 0 w 528"/>
              <a:gd name="T3" fmla="*/ 2147483646 h 432"/>
              <a:gd name="T4" fmla="*/ 0 w 528"/>
              <a:gd name="T5" fmla="*/ 0 h 432"/>
              <a:gd name="T6" fmla="*/ 2147483646 w 528"/>
              <a:gd name="T7" fmla="*/ 2147483646 h 432"/>
              <a:gd name="T8" fmla="*/ 2147483646 w 528"/>
              <a:gd name="T9" fmla="*/ 2147483646 h 432"/>
              <a:gd name="T10" fmla="*/ 2147483646 w 528"/>
              <a:gd name="T11" fmla="*/ 2147483646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"/>
              <a:gd name="T19" fmla="*/ 0 h 432"/>
              <a:gd name="T20" fmla="*/ 528 w 528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" h="432">
                <a:moveTo>
                  <a:pt x="528" y="432"/>
                </a:moveTo>
                <a:lnTo>
                  <a:pt x="0" y="336"/>
                </a:lnTo>
                <a:lnTo>
                  <a:pt x="0" y="0"/>
                </a:lnTo>
                <a:lnTo>
                  <a:pt x="144" y="144"/>
                </a:lnTo>
                <a:lnTo>
                  <a:pt x="480" y="192"/>
                </a:lnTo>
                <a:lnTo>
                  <a:pt x="528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69" name="Freeform 50">
            <a:extLst>
              <a:ext uri="{FF2B5EF4-FFF2-40B4-BE49-F238E27FC236}">
                <a16:creationId xmlns:a16="http://schemas.microsoft.com/office/drawing/2014/main" id="{8266179F-2740-408F-B060-2D419348ED75}"/>
              </a:ext>
            </a:extLst>
          </p:cNvPr>
          <p:cNvSpPr>
            <a:spLocks/>
          </p:cNvSpPr>
          <p:nvPr/>
        </p:nvSpPr>
        <p:spPr bwMode="auto">
          <a:xfrm>
            <a:off x="3733800" y="2667000"/>
            <a:ext cx="381000" cy="609600"/>
          </a:xfrm>
          <a:custGeom>
            <a:avLst/>
            <a:gdLst>
              <a:gd name="T0" fmla="*/ 2147483646 w 240"/>
              <a:gd name="T1" fmla="*/ 2147483646 h 384"/>
              <a:gd name="T2" fmla="*/ 2147483646 w 240"/>
              <a:gd name="T3" fmla="*/ 2147483646 h 384"/>
              <a:gd name="T4" fmla="*/ 2147483646 w 240"/>
              <a:gd name="T5" fmla="*/ 2147483646 h 384"/>
              <a:gd name="T6" fmla="*/ 0 w 240"/>
              <a:gd name="T7" fmla="*/ 0 h 384"/>
              <a:gd name="T8" fmla="*/ 0 w 240"/>
              <a:gd name="T9" fmla="*/ 2147483646 h 384"/>
              <a:gd name="T10" fmla="*/ 2147483646 w 240"/>
              <a:gd name="T11" fmla="*/ 2147483646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384"/>
              <a:gd name="T20" fmla="*/ 240 w 240"/>
              <a:gd name="T21" fmla="*/ 384 h 3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384">
                <a:moveTo>
                  <a:pt x="240" y="384"/>
                </a:moveTo>
                <a:lnTo>
                  <a:pt x="240" y="144"/>
                </a:lnTo>
                <a:lnTo>
                  <a:pt x="240" y="48"/>
                </a:lnTo>
                <a:lnTo>
                  <a:pt x="0" y="0"/>
                </a:lnTo>
                <a:lnTo>
                  <a:pt x="0" y="384"/>
                </a:lnTo>
                <a:lnTo>
                  <a:pt x="240" y="38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70" name="Freeform 51">
            <a:extLst>
              <a:ext uri="{FF2B5EF4-FFF2-40B4-BE49-F238E27FC236}">
                <a16:creationId xmlns:a16="http://schemas.microsoft.com/office/drawing/2014/main" id="{72994D72-69EB-4CF9-91F2-89159234CCC7}"/>
              </a:ext>
            </a:extLst>
          </p:cNvPr>
          <p:cNvSpPr>
            <a:spLocks/>
          </p:cNvSpPr>
          <p:nvPr/>
        </p:nvSpPr>
        <p:spPr bwMode="auto">
          <a:xfrm>
            <a:off x="3276600" y="2590800"/>
            <a:ext cx="457200" cy="685800"/>
          </a:xfrm>
          <a:custGeom>
            <a:avLst/>
            <a:gdLst>
              <a:gd name="T0" fmla="*/ 2147483646 w 288"/>
              <a:gd name="T1" fmla="*/ 2147483646 h 432"/>
              <a:gd name="T2" fmla="*/ 0 w 288"/>
              <a:gd name="T3" fmla="*/ 2147483646 h 432"/>
              <a:gd name="T4" fmla="*/ 0 w 288"/>
              <a:gd name="T5" fmla="*/ 0 h 432"/>
              <a:gd name="T6" fmla="*/ 2147483646 w 288"/>
              <a:gd name="T7" fmla="*/ 2147483646 h 432"/>
              <a:gd name="T8" fmla="*/ 2147483646 w 288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432"/>
              <a:gd name="T17" fmla="*/ 288 w 288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432">
                <a:moveTo>
                  <a:pt x="288" y="432"/>
                </a:moveTo>
                <a:lnTo>
                  <a:pt x="0" y="432"/>
                </a:lnTo>
                <a:lnTo>
                  <a:pt x="0" y="0"/>
                </a:lnTo>
                <a:lnTo>
                  <a:pt x="288" y="48"/>
                </a:lnTo>
                <a:lnTo>
                  <a:pt x="288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71" name="Text Box 52">
            <a:extLst>
              <a:ext uri="{FF2B5EF4-FFF2-40B4-BE49-F238E27FC236}">
                <a16:creationId xmlns:a16="http://schemas.microsoft.com/office/drawing/2014/main" id="{68CFCE24-26FE-42AF-AEA1-FB8AD180D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901825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61%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6372" name="Text Box 53">
            <a:extLst>
              <a:ext uri="{FF2B5EF4-FFF2-40B4-BE49-F238E27FC236}">
                <a16:creationId xmlns:a16="http://schemas.microsoft.com/office/drawing/2014/main" id="{048CBD02-D910-4738-AED9-EEF14B6CC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282825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51%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6373" name="Text Box 54">
            <a:extLst>
              <a:ext uri="{FF2B5EF4-FFF2-40B4-BE49-F238E27FC236}">
                <a16:creationId xmlns:a16="http://schemas.microsoft.com/office/drawing/2014/main" id="{20B2B736-99F4-47E8-8F25-3C1017DDF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0" y="2868613"/>
            <a:ext cx="595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52%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6374" name="Text Box 55">
            <a:extLst>
              <a:ext uri="{FF2B5EF4-FFF2-40B4-BE49-F238E27FC236}">
                <a16:creationId xmlns:a16="http://schemas.microsoft.com/office/drawing/2014/main" id="{AAAA8B2B-9E04-4D5F-9054-01E647FD2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763838"/>
            <a:ext cx="595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76%</a:t>
            </a:r>
            <a:endParaRPr lang="en-US" altLang="en-US" sz="1800"/>
          </a:p>
        </p:txBody>
      </p:sp>
      <p:pic>
        <p:nvPicPr>
          <p:cNvPr id="56375" name="Picture 56" descr="C:\AGVISE Logo\Agvise-logo2000.jpg">
            <a:extLst>
              <a:ext uri="{FF2B5EF4-FFF2-40B4-BE49-F238E27FC236}">
                <a16:creationId xmlns:a16="http://schemas.microsoft.com/office/drawing/2014/main" id="{E0557985-C866-4C2E-AF0D-29310F667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468438"/>
            <a:ext cx="233045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76" name="Text Box 57">
            <a:extLst>
              <a:ext uri="{FF2B5EF4-FFF2-40B4-BE49-F238E27FC236}">
                <a16:creationId xmlns:a16="http://schemas.microsoft.com/office/drawing/2014/main" id="{CBA111B5-6B55-4325-9D0D-FAE589DFF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2275"/>
            <a:ext cx="8572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>
                <a:latin typeface="Arial" panose="020B0604020202020204" pitchFamily="34" charset="0"/>
              </a:rPr>
              <a:t>% Soil Samples with Zinc less than 1.0 ppm</a:t>
            </a:r>
          </a:p>
        </p:txBody>
      </p:sp>
      <p:sp>
        <p:nvSpPr>
          <p:cNvPr id="56377" name="Text Box 58">
            <a:extLst>
              <a:ext uri="{FF2B5EF4-FFF2-40B4-BE49-F238E27FC236}">
                <a16:creationId xmlns:a16="http://schemas.microsoft.com/office/drawing/2014/main" id="{7BDF637B-C2BB-420D-B3F4-FD43CFA97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8" y="1611313"/>
            <a:ext cx="2363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Fall 2015 samples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6378" name="Text Box 59">
            <a:extLst>
              <a:ext uri="{FF2B5EF4-FFF2-40B4-BE49-F238E27FC236}">
                <a16:creationId xmlns:a16="http://schemas.microsoft.com/office/drawing/2014/main" id="{E65ACB90-FF22-4E2B-8A2B-64942BF2A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613" y="1952625"/>
            <a:ext cx="1931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(0-6” samples)</a:t>
            </a:r>
          </a:p>
        </p:txBody>
      </p:sp>
      <p:sp>
        <p:nvSpPr>
          <p:cNvPr id="56379" name="Text Box 60">
            <a:extLst>
              <a:ext uri="{FF2B5EF4-FFF2-40B4-BE49-F238E27FC236}">
                <a16:creationId xmlns:a16="http://schemas.microsoft.com/office/drawing/2014/main" id="{29529653-1209-4D88-A18B-D657B9FB8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52400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MB</a:t>
            </a:r>
          </a:p>
        </p:txBody>
      </p:sp>
      <p:sp>
        <p:nvSpPr>
          <p:cNvPr id="56380" name="Text Box 61">
            <a:extLst>
              <a:ext uri="{FF2B5EF4-FFF2-40B4-BE49-F238E27FC236}">
                <a16:creationId xmlns:a16="http://schemas.microsoft.com/office/drawing/2014/main" id="{05126009-F64C-4537-9011-1308DF002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657600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ND</a:t>
            </a:r>
          </a:p>
        </p:txBody>
      </p:sp>
      <p:sp>
        <p:nvSpPr>
          <p:cNvPr id="56381" name="Text Box 62">
            <a:extLst>
              <a:ext uri="{FF2B5EF4-FFF2-40B4-BE49-F238E27FC236}">
                <a16:creationId xmlns:a16="http://schemas.microsoft.com/office/drawing/2014/main" id="{1D4CEC8B-0C0D-4CE1-9A8D-764C954DA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51816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SD</a:t>
            </a:r>
          </a:p>
        </p:txBody>
      </p:sp>
      <p:sp>
        <p:nvSpPr>
          <p:cNvPr id="56382" name="Text Box 63">
            <a:extLst>
              <a:ext uri="{FF2B5EF4-FFF2-40B4-BE49-F238E27FC236}">
                <a16:creationId xmlns:a16="http://schemas.microsoft.com/office/drawing/2014/main" id="{48558A91-4BC2-49A7-8B49-2959C8691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650" y="49530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MN</a:t>
            </a:r>
          </a:p>
        </p:txBody>
      </p:sp>
      <p:sp>
        <p:nvSpPr>
          <p:cNvPr id="56383" name="Text Box 64">
            <a:extLst>
              <a:ext uri="{FF2B5EF4-FFF2-40B4-BE49-F238E27FC236}">
                <a16:creationId xmlns:a16="http://schemas.microsoft.com/office/drawing/2014/main" id="{90F7FE9C-D739-4106-9CEC-997DF4872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72928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24%</a:t>
            </a:r>
          </a:p>
        </p:txBody>
      </p:sp>
      <p:sp>
        <p:nvSpPr>
          <p:cNvPr id="56384" name="Text Box 65">
            <a:extLst>
              <a:ext uri="{FF2B5EF4-FFF2-40B4-BE49-F238E27FC236}">
                <a16:creationId xmlns:a16="http://schemas.microsoft.com/office/drawing/2014/main" id="{3A8410F2-44D5-4DCD-9FD7-DFE3581B7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1054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26%</a:t>
            </a:r>
          </a:p>
        </p:txBody>
      </p:sp>
      <p:sp>
        <p:nvSpPr>
          <p:cNvPr id="56385" name="Text Box 66">
            <a:extLst>
              <a:ext uri="{FF2B5EF4-FFF2-40B4-BE49-F238E27FC236}">
                <a16:creationId xmlns:a16="http://schemas.microsoft.com/office/drawing/2014/main" id="{D2B387A7-3525-4D42-BFC6-3453EFA63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56260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34%</a:t>
            </a:r>
          </a:p>
        </p:txBody>
      </p:sp>
      <p:sp>
        <p:nvSpPr>
          <p:cNvPr id="56386" name="Text Box 67">
            <a:extLst>
              <a:ext uri="{FF2B5EF4-FFF2-40B4-BE49-F238E27FC236}">
                <a16:creationId xmlns:a16="http://schemas.microsoft.com/office/drawing/2014/main" id="{47BDCC1E-23D8-4DB6-825A-CF07B2E8B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0225" y="496728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53%</a:t>
            </a:r>
          </a:p>
        </p:txBody>
      </p:sp>
      <p:sp>
        <p:nvSpPr>
          <p:cNvPr id="56387" name="Text Box 68">
            <a:extLst>
              <a:ext uri="{FF2B5EF4-FFF2-40B4-BE49-F238E27FC236}">
                <a16:creationId xmlns:a16="http://schemas.microsoft.com/office/drawing/2014/main" id="{131F1154-8770-40F5-8759-DA07F0898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5" y="473868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24%</a:t>
            </a:r>
          </a:p>
        </p:txBody>
      </p:sp>
      <p:sp>
        <p:nvSpPr>
          <p:cNvPr id="56388" name="Text Box 69">
            <a:extLst>
              <a:ext uri="{FF2B5EF4-FFF2-40B4-BE49-F238E27FC236}">
                <a16:creationId xmlns:a16="http://schemas.microsoft.com/office/drawing/2014/main" id="{6C1B175E-557E-4750-A6D0-0234464D3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6425" y="57150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34%</a:t>
            </a:r>
          </a:p>
        </p:txBody>
      </p:sp>
      <p:sp>
        <p:nvSpPr>
          <p:cNvPr id="56389" name="Text Box 70">
            <a:extLst>
              <a:ext uri="{FF2B5EF4-FFF2-40B4-BE49-F238E27FC236}">
                <a16:creationId xmlns:a16="http://schemas.microsoft.com/office/drawing/2014/main" id="{EB48A428-FA75-4A91-8C4D-1669C233E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489108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44%</a:t>
            </a:r>
          </a:p>
        </p:txBody>
      </p:sp>
      <p:sp>
        <p:nvSpPr>
          <p:cNvPr id="56390" name="Text Box 71">
            <a:extLst>
              <a:ext uri="{FF2B5EF4-FFF2-40B4-BE49-F238E27FC236}">
                <a16:creationId xmlns:a16="http://schemas.microsoft.com/office/drawing/2014/main" id="{A07CC043-BDD9-4C5A-B190-BEF8266EC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075" y="57150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43%</a:t>
            </a:r>
          </a:p>
        </p:txBody>
      </p:sp>
      <p:sp>
        <p:nvSpPr>
          <p:cNvPr id="56391" name="Text Box 72">
            <a:extLst>
              <a:ext uri="{FF2B5EF4-FFF2-40B4-BE49-F238E27FC236}">
                <a16:creationId xmlns:a16="http://schemas.microsoft.com/office/drawing/2014/main" id="{F96B0524-9E82-4152-9332-0E657C28D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825" y="56388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60%</a:t>
            </a:r>
          </a:p>
        </p:txBody>
      </p:sp>
      <p:sp>
        <p:nvSpPr>
          <p:cNvPr id="56392" name="Text Box 73">
            <a:extLst>
              <a:ext uri="{FF2B5EF4-FFF2-40B4-BE49-F238E27FC236}">
                <a16:creationId xmlns:a16="http://schemas.microsoft.com/office/drawing/2014/main" id="{1BD3FA6C-E40C-4FBD-882F-007970B59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075" y="489108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77%</a:t>
            </a:r>
          </a:p>
        </p:txBody>
      </p:sp>
      <p:sp>
        <p:nvSpPr>
          <p:cNvPr id="56393" name="Text Box 74">
            <a:extLst>
              <a:ext uri="{FF2B5EF4-FFF2-40B4-BE49-F238E27FC236}">
                <a16:creationId xmlns:a16="http://schemas.microsoft.com/office/drawing/2014/main" id="{C95B574D-5045-4FDC-9EA8-C4AEB0DCA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475" y="41910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29%</a:t>
            </a:r>
          </a:p>
        </p:txBody>
      </p:sp>
      <p:sp>
        <p:nvSpPr>
          <p:cNvPr id="56394" name="Text Box 75">
            <a:extLst>
              <a:ext uri="{FF2B5EF4-FFF2-40B4-BE49-F238E27FC236}">
                <a16:creationId xmlns:a16="http://schemas.microsoft.com/office/drawing/2014/main" id="{057D877B-2050-4802-96B2-82FE91728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475" y="35814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40%</a:t>
            </a:r>
          </a:p>
        </p:txBody>
      </p:sp>
      <p:sp>
        <p:nvSpPr>
          <p:cNvPr id="56395" name="Freeform 51">
            <a:extLst>
              <a:ext uri="{FF2B5EF4-FFF2-40B4-BE49-F238E27FC236}">
                <a16:creationId xmlns:a16="http://schemas.microsoft.com/office/drawing/2014/main" id="{5BB6EEE0-4E5A-4533-9BA1-BB7BF1FCA6CA}"/>
              </a:ext>
            </a:extLst>
          </p:cNvPr>
          <p:cNvSpPr>
            <a:spLocks/>
          </p:cNvSpPr>
          <p:nvPr/>
        </p:nvSpPr>
        <p:spPr bwMode="auto">
          <a:xfrm>
            <a:off x="4722813" y="2309813"/>
            <a:ext cx="685800" cy="685800"/>
          </a:xfrm>
          <a:custGeom>
            <a:avLst/>
            <a:gdLst>
              <a:gd name="T0" fmla="*/ 2147483646 w 432"/>
              <a:gd name="T1" fmla="*/ 2147483646 h 432"/>
              <a:gd name="T2" fmla="*/ 2147483646 w 432"/>
              <a:gd name="T3" fmla="*/ 0 h 432"/>
              <a:gd name="T4" fmla="*/ 2147483646 w 432"/>
              <a:gd name="T5" fmla="*/ 0 h 432"/>
              <a:gd name="T6" fmla="*/ 0 w 432"/>
              <a:gd name="T7" fmla="*/ 2147483646 h 432"/>
              <a:gd name="T8" fmla="*/ 2147483646 w 432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432"/>
              <a:gd name="T17" fmla="*/ 432 w 432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432">
                <a:moveTo>
                  <a:pt x="432" y="432"/>
                </a:moveTo>
                <a:lnTo>
                  <a:pt x="432" y="0"/>
                </a:lnTo>
                <a:lnTo>
                  <a:pt x="96" y="0"/>
                </a:lnTo>
                <a:lnTo>
                  <a:pt x="0" y="336"/>
                </a:lnTo>
                <a:lnTo>
                  <a:pt x="432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96" name="Text Box 52">
            <a:extLst>
              <a:ext uri="{FF2B5EF4-FFF2-40B4-BE49-F238E27FC236}">
                <a16:creationId xmlns:a16="http://schemas.microsoft.com/office/drawing/2014/main" id="{FC98CD17-6B74-469D-87B4-55B33093D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288" y="2449513"/>
            <a:ext cx="64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59%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6397" name="Text Box 38">
            <a:extLst>
              <a:ext uri="{FF2B5EF4-FFF2-40B4-BE49-F238E27FC236}">
                <a16:creationId xmlns:a16="http://schemas.microsoft.com/office/drawing/2014/main" id="{6B8B855D-D2D2-42BA-A2ED-779A813EC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4290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90%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reeform 2">
            <a:extLst>
              <a:ext uri="{FF2B5EF4-FFF2-40B4-BE49-F238E27FC236}">
                <a16:creationId xmlns:a16="http://schemas.microsoft.com/office/drawing/2014/main" id="{4A0C5366-F8F0-4A71-B578-3412C254FF6F}"/>
              </a:ext>
            </a:extLst>
          </p:cNvPr>
          <p:cNvSpPr>
            <a:spLocks/>
          </p:cNvSpPr>
          <p:nvPr/>
        </p:nvSpPr>
        <p:spPr bwMode="auto">
          <a:xfrm>
            <a:off x="4343400" y="3962400"/>
            <a:ext cx="609600" cy="914400"/>
          </a:xfrm>
          <a:custGeom>
            <a:avLst/>
            <a:gdLst>
              <a:gd name="T0" fmla="*/ 0 w 384"/>
              <a:gd name="T1" fmla="*/ 2147483646 h 576"/>
              <a:gd name="T2" fmla="*/ 2147483646 w 384"/>
              <a:gd name="T3" fmla="*/ 2147483646 h 576"/>
              <a:gd name="T4" fmla="*/ 2147483646 w 384"/>
              <a:gd name="T5" fmla="*/ 2147483646 h 576"/>
              <a:gd name="T6" fmla="*/ 2147483646 w 384"/>
              <a:gd name="T7" fmla="*/ 2147483646 h 576"/>
              <a:gd name="T8" fmla="*/ 2147483646 w 384"/>
              <a:gd name="T9" fmla="*/ 0 h 576"/>
              <a:gd name="T10" fmla="*/ 2147483646 w 384"/>
              <a:gd name="T11" fmla="*/ 0 h 576"/>
              <a:gd name="T12" fmla="*/ 0 w 384"/>
              <a:gd name="T13" fmla="*/ 2147483646 h 576"/>
              <a:gd name="T14" fmla="*/ 0 w 384"/>
              <a:gd name="T15" fmla="*/ 2147483646 h 576"/>
              <a:gd name="T16" fmla="*/ 0 w 384"/>
              <a:gd name="T17" fmla="*/ 2147483646 h 5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4"/>
              <a:gd name="T28" fmla="*/ 0 h 576"/>
              <a:gd name="T29" fmla="*/ 384 w 384"/>
              <a:gd name="T30" fmla="*/ 576 h 5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4" h="576">
                <a:moveTo>
                  <a:pt x="0" y="576"/>
                </a:moveTo>
                <a:lnTo>
                  <a:pt x="384" y="576"/>
                </a:lnTo>
                <a:lnTo>
                  <a:pt x="384" y="432"/>
                </a:lnTo>
                <a:lnTo>
                  <a:pt x="336" y="48"/>
                </a:lnTo>
                <a:lnTo>
                  <a:pt x="336" y="0"/>
                </a:lnTo>
                <a:lnTo>
                  <a:pt x="48" y="0"/>
                </a:lnTo>
                <a:lnTo>
                  <a:pt x="0" y="288"/>
                </a:lnTo>
                <a:lnTo>
                  <a:pt x="0" y="528"/>
                </a:lnTo>
                <a:lnTo>
                  <a:pt x="0" y="5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7" name="Freeform 3">
            <a:extLst>
              <a:ext uri="{FF2B5EF4-FFF2-40B4-BE49-F238E27FC236}">
                <a16:creationId xmlns:a16="http://schemas.microsoft.com/office/drawing/2014/main" id="{D6FEFF44-FF9E-481B-AE3A-6EF6C3CA04C0}"/>
              </a:ext>
            </a:extLst>
          </p:cNvPr>
          <p:cNvSpPr>
            <a:spLocks/>
          </p:cNvSpPr>
          <p:nvPr/>
        </p:nvSpPr>
        <p:spPr bwMode="auto">
          <a:xfrm>
            <a:off x="3276600" y="1447800"/>
            <a:ext cx="838200" cy="914400"/>
          </a:xfrm>
          <a:custGeom>
            <a:avLst/>
            <a:gdLst>
              <a:gd name="T0" fmla="*/ 2147483646 w 528"/>
              <a:gd name="T1" fmla="*/ 2147483646 h 576"/>
              <a:gd name="T2" fmla="*/ 2147483646 w 528"/>
              <a:gd name="T3" fmla="*/ 2147483646 h 576"/>
              <a:gd name="T4" fmla="*/ 2147483646 w 528"/>
              <a:gd name="T5" fmla="*/ 2147483646 h 576"/>
              <a:gd name="T6" fmla="*/ 0 w 528"/>
              <a:gd name="T7" fmla="*/ 2147483646 h 576"/>
              <a:gd name="T8" fmla="*/ 2147483646 w 528"/>
              <a:gd name="T9" fmla="*/ 2147483646 h 576"/>
              <a:gd name="T10" fmla="*/ 2147483646 w 528"/>
              <a:gd name="T11" fmla="*/ 0 h 576"/>
              <a:gd name="T12" fmla="*/ 2147483646 w 528"/>
              <a:gd name="T13" fmla="*/ 2147483646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576"/>
              <a:gd name="T23" fmla="*/ 528 w 528"/>
              <a:gd name="T24" fmla="*/ 576 h 5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576">
                <a:moveTo>
                  <a:pt x="528" y="528"/>
                </a:moveTo>
                <a:lnTo>
                  <a:pt x="480" y="576"/>
                </a:lnTo>
                <a:lnTo>
                  <a:pt x="144" y="528"/>
                </a:lnTo>
                <a:lnTo>
                  <a:pt x="0" y="384"/>
                </a:lnTo>
                <a:lnTo>
                  <a:pt x="48" y="48"/>
                </a:lnTo>
                <a:lnTo>
                  <a:pt x="240" y="0"/>
                </a:lnTo>
                <a:lnTo>
                  <a:pt x="528" y="52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Freeform 4">
            <a:extLst>
              <a:ext uri="{FF2B5EF4-FFF2-40B4-BE49-F238E27FC236}">
                <a16:creationId xmlns:a16="http://schemas.microsoft.com/office/drawing/2014/main" id="{C28135B0-134D-41C3-99D5-474FE189C7BF}"/>
              </a:ext>
            </a:extLst>
          </p:cNvPr>
          <p:cNvSpPr>
            <a:spLocks/>
          </p:cNvSpPr>
          <p:nvPr/>
        </p:nvSpPr>
        <p:spPr bwMode="auto">
          <a:xfrm>
            <a:off x="2443163" y="3205163"/>
            <a:ext cx="708025" cy="785812"/>
          </a:xfrm>
          <a:custGeom>
            <a:avLst/>
            <a:gdLst>
              <a:gd name="T0" fmla="*/ 2147483646 w 621"/>
              <a:gd name="T1" fmla="*/ 0 h 723"/>
              <a:gd name="T2" fmla="*/ 2147483646 w 621"/>
              <a:gd name="T3" fmla="*/ 2147483646 h 723"/>
              <a:gd name="T4" fmla="*/ 2147483646 w 621"/>
              <a:gd name="T5" fmla="*/ 2147483646 h 723"/>
              <a:gd name="T6" fmla="*/ 0 w 621"/>
              <a:gd name="T7" fmla="*/ 2147483646 h 723"/>
              <a:gd name="T8" fmla="*/ 2147483646 w 621"/>
              <a:gd name="T9" fmla="*/ 0 h 7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1"/>
              <a:gd name="T16" fmla="*/ 0 h 723"/>
              <a:gd name="T17" fmla="*/ 621 w 621"/>
              <a:gd name="T18" fmla="*/ 723 h 7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1" h="723">
                <a:moveTo>
                  <a:pt x="51" y="0"/>
                </a:moveTo>
                <a:lnTo>
                  <a:pt x="621" y="30"/>
                </a:lnTo>
                <a:lnTo>
                  <a:pt x="576" y="675"/>
                </a:lnTo>
                <a:lnTo>
                  <a:pt x="0" y="723"/>
                </a:lnTo>
                <a:lnTo>
                  <a:pt x="51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9" name="Freeform 5">
            <a:extLst>
              <a:ext uri="{FF2B5EF4-FFF2-40B4-BE49-F238E27FC236}">
                <a16:creationId xmlns:a16="http://schemas.microsoft.com/office/drawing/2014/main" id="{F7B1F3A7-66AD-4AEA-AF5C-0B561B60C578}"/>
              </a:ext>
            </a:extLst>
          </p:cNvPr>
          <p:cNvSpPr>
            <a:spLocks/>
          </p:cNvSpPr>
          <p:nvPr/>
        </p:nvSpPr>
        <p:spPr bwMode="auto">
          <a:xfrm>
            <a:off x="3100388" y="3233738"/>
            <a:ext cx="601662" cy="704850"/>
          </a:xfrm>
          <a:custGeom>
            <a:avLst/>
            <a:gdLst>
              <a:gd name="T0" fmla="*/ 2147483646 w 528"/>
              <a:gd name="T1" fmla="*/ 0 h 648"/>
              <a:gd name="T2" fmla="*/ 2147483646 w 528"/>
              <a:gd name="T3" fmla="*/ 2147483646 h 648"/>
              <a:gd name="T4" fmla="*/ 2147483646 w 528"/>
              <a:gd name="T5" fmla="*/ 2147483646 h 648"/>
              <a:gd name="T6" fmla="*/ 2147483646 w 528"/>
              <a:gd name="T7" fmla="*/ 2147483646 h 648"/>
              <a:gd name="T8" fmla="*/ 2147483646 w 528"/>
              <a:gd name="T9" fmla="*/ 2147483646 h 648"/>
              <a:gd name="T10" fmla="*/ 0 w 528"/>
              <a:gd name="T11" fmla="*/ 2147483646 h 648"/>
              <a:gd name="T12" fmla="*/ 2147483646 w 528"/>
              <a:gd name="T13" fmla="*/ 0 h 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648"/>
              <a:gd name="T23" fmla="*/ 528 w 528"/>
              <a:gd name="T24" fmla="*/ 648 h 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648">
                <a:moveTo>
                  <a:pt x="48" y="0"/>
                </a:moveTo>
                <a:lnTo>
                  <a:pt x="528" y="24"/>
                </a:lnTo>
                <a:lnTo>
                  <a:pt x="528" y="552"/>
                </a:lnTo>
                <a:lnTo>
                  <a:pt x="480" y="552"/>
                </a:lnTo>
                <a:lnTo>
                  <a:pt x="144" y="648"/>
                </a:lnTo>
                <a:lnTo>
                  <a:pt x="0" y="6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0" name="Freeform 6">
            <a:extLst>
              <a:ext uri="{FF2B5EF4-FFF2-40B4-BE49-F238E27FC236}">
                <a16:creationId xmlns:a16="http://schemas.microsoft.com/office/drawing/2014/main" id="{D198E972-5C5F-413A-B6EF-EF72A0EC8823}"/>
              </a:ext>
            </a:extLst>
          </p:cNvPr>
          <p:cNvSpPr>
            <a:spLocks/>
          </p:cNvSpPr>
          <p:nvPr/>
        </p:nvSpPr>
        <p:spPr bwMode="auto">
          <a:xfrm>
            <a:off x="3702050" y="3260725"/>
            <a:ext cx="546100" cy="574675"/>
          </a:xfrm>
          <a:custGeom>
            <a:avLst/>
            <a:gdLst>
              <a:gd name="T0" fmla="*/ 0 w 480"/>
              <a:gd name="T1" fmla="*/ 0 h 528"/>
              <a:gd name="T2" fmla="*/ 2147483646 w 480"/>
              <a:gd name="T3" fmla="*/ 0 h 528"/>
              <a:gd name="T4" fmla="*/ 2147483646 w 480"/>
              <a:gd name="T5" fmla="*/ 2147483646 h 528"/>
              <a:gd name="T6" fmla="*/ 0 w 480"/>
              <a:gd name="T7" fmla="*/ 2147483646 h 528"/>
              <a:gd name="T8" fmla="*/ 0 w 480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0"/>
              <a:gd name="T16" fmla="*/ 0 h 528"/>
              <a:gd name="T17" fmla="*/ 480 w 480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0" h="528">
                <a:moveTo>
                  <a:pt x="0" y="0"/>
                </a:moveTo>
                <a:lnTo>
                  <a:pt x="480" y="0"/>
                </a:lnTo>
                <a:lnTo>
                  <a:pt x="480" y="480"/>
                </a:lnTo>
                <a:lnTo>
                  <a:pt x="0" y="52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1" name="Freeform 7">
            <a:extLst>
              <a:ext uri="{FF2B5EF4-FFF2-40B4-BE49-F238E27FC236}">
                <a16:creationId xmlns:a16="http://schemas.microsoft.com/office/drawing/2014/main" id="{305A7BC3-9F8D-4BC7-B536-87093199B297}"/>
              </a:ext>
            </a:extLst>
          </p:cNvPr>
          <p:cNvSpPr>
            <a:spLocks/>
          </p:cNvSpPr>
          <p:nvPr/>
        </p:nvSpPr>
        <p:spPr bwMode="auto">
          <a:xfrm>
            <a:off x="4248150" y="3260725"/>
            <a:ext cx="604838" cy="730250"/>
          </a:xfrm>
          <a:custGeom>
            <a:avLst/>
            <a:gdLst>
              <a:gd name="T0" fmla="*/ 0 w 531"/>
              <a:gd name="T1" fmla="*/ 0 h 672"/>
              <a:gd name="T2" fmla="*/ 2147483646 w 531"/>
              <a:gd name="T3" fmla="*/ 0 h 672"/>
              <a:gd name="T4" fmla="*/ 2147483646 w 531"/>
              <a:gd name="T5" fmla="*/ 2147483646 h 672"/>
              <a:gd name="T6" fmla="*/ 2147483646 w 531"/>
              <a:gd name="T7" fmla="*/ 2147483646 h 672"/>
              <a:gd name="T8" fmla="*/ 2147483646 w 531"/>
              <a:gd name="T9" fmla="*/ 2147483646 h 672"/>
              <a:gd name="T10" fmla="*/ 2147483646 w 531"/>
              <a:gd name="T11" fmla="*/ 2147483646 h 672"/>
              <a:gd name="T12" fmla="*/ 2147483646 w 531"/>
              <a:gd name="T13" fmla="*/ 2147483646 h 672"/>
              <a:gd name="T14" fmla="*/ 2147483646 w 531"/>
              <a:gd name="T15" fmla="*/ 2147483646 h 672"/>
              <a:gd name="T16" fmla="*/ 2147483646 w 531"/>
              <a:gd name="T17" fmla="*/ 2147483646 h 672"/>
              <a:gd name="T18" fmla="*/ 2147483646 w 531"/>
              <a:gd name="T19" fmla="*/ 2147483646 h 672"/>
              <a:gd name="T20" fmla="*/ 2147483646 w 531"/>
              <a:gd name="T21" fmla="*/ 2147483646 h 672"/>
              <a:gd name="T22" fmla="*/ 0 w 531"/>
              <a:gd name="T23" fmla="*/ 2147483646 h 672"/>
              <a:gd name="T24" fmla="*/ 0 w 531"/>
              <a:gd name="T25" fmla="*/ 0 h 6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31"/>
              <a:gd name="T40" fmla="*/ 0 h 672"/>
              <a:gd name="T41" fmla="*/ 531 w 531"/>
              <a:gd name="T42" fmla="*/ 672 h 6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31" h="672">
                <a:moveTo>
                  <a:pt x="0" y="0"/>
                </a:moveTo>
                <a:lnTo>
                  <a:pt x="432" y="0"/>
                </a:lnTo>
                <a:lnTo>
                  <a:pt x="480" y="192"/>
                </a:lnTo>
                <a:cubicBezTo>
                  <a:pt x="446" y="199"/>
                  <a:pt x="458" y="210"/>
                  <a:pt x="448" y="240"/>
                </a:cubicBezTo>
                <a:cubicBezTo>
                  <a:pt x="443" y="321"/>
                  <a:pt x="440" y="326"/>
                  <a:pt x="448" y="428"/>
                </a:cubicBezTo>
                <a:cubicBezTo>
                  <a:pt x="449" y="441"/>
                  <a:pt x="459" y="470"/>
                  <a:pt x="464" y="484"/>
                </a:cubicBezTo>
                <a:cubicBezTo>
                  <a:pt x="465" y="488"/>
                  <a:pt x="468" y="496"/>
                  <a:pt x="468" y="496"/>
                </a:cubicBezTo>
                <a:cubicBezTo>
                  <a:pt x="472" y="550"/>
                  <a:pt x="477" y="571"/>
                  <a:pt x="508" y="612"/>
                </a:cubicBezTo>
                <a:cubicBezTo>
                  <a:pt x="518" y="642"/>
                  <a:pt x="503" y="606"/>
                  <a:pt x="524" y="632"/>
                </a:cubicBezTo>
                <a:cubicBezTo>
                  <a:pt x="531" y="641"/>
                  <a:pt x="528" y="667"/>
                  <a:pt x="528" y="672"/>
                </a:cubicBezTo>
                <a:lnTo>
                  <a:pt x="96" y="624"/>
                </a:lnTo>
                <a:lnTo>
                  <a:pt x="0" y="48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2" name="Freeform 8">
            <a:extLst>
              <a:ext uri="{FF2B5EF4-FFF2-40B4-BE49-F238E27FC236}">
                <a16:creationId xmlns:a16="http://schemas.microsoft.com/office/drawing/2014/main" id="{460E1467-85DC-46AD-9DE4-0D00F5A7AD43}"/>
              </a:ext>
            </a:extLst>
          </p:cNvPr>
          <p:cNvSpPr>
            <a:spLocks/>
          </p:cNvSpPr>
          <p:nvPr/>
        </p:nvSpPr>
        <p:spPr bwMode="auto">
          <a:xfrm>
            <a:off x="3646488" y="3783013"/>
            <a:ext cx="765175" cy="1044575"/>
          </a:xfrm>
          <a:custGeom>
            <a:avLst/>
            <a:gdLst>
              <a:gd name="T0" fmla="*/ 0 w 672"/>
              <a:gd name="T1" fmla="*/ 2147483646 h 960"/>
              <a:gd name="T2" fmla="*/ 2147483646 w 672"/>
              <a:gd name="T3" fmla="*/ 0 h 960"/>
              <a:gd name="T4" fmla="*/ 2147483646 w 672"/>
              <a:gd name="T5" fmla="*/ 2147483646 h 960"/>
              <a:gd name="T6" fmla="*/ 2147483646 w 672"/>
              <a:gd name="T7" fmla="*/ 2147483646 h 960"/>
              <a:gd name="T8" fmla="*/ 2147483646 w 672"/>
              <a:gd name="T9" fmla="*/ 2147483646 h 960"/>
              <a:gd name="T10" fmla="*/ 2147483646 w 672"/>
              <a:gd name="T11" fmla="*/ 2147483646 h 960"/>
              <a:gd name="T12" fmla="*/ 2147483646 w 672"/>
              <a:gd name="T13" fmla="*/ 2147483646 h 960"/>
              <a:gd name="T14" fmla="*/ 0 w 672"/>
              <a:gd name="T15" fmla="*/ 2147483646 h 9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2"/>
              <a:gd name="T25" fmla="*/ 0 h 960"/>
              <a:gd name="T26" fmla="*/ 672 w 672"/>
              <a:gd name="T27" fmla="*/ 960 h 9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2" h="960">
                <a:moveTo>
                  <a:pt x="0" y="48"/>
                </a:moveTo>
                <a:lnTo>
                  <a:pt x="528" y="0"/>
                </a:lnTo>
                <a:lnTo>
                  <a:pt x="624" y="144"/>
                </a:lnTo>
                <a:lnTo>
                  <a:pt x="672" y="144"/>
                </a:lnTo>
                <a:lnTo>
                  <a:pt x="624" y="576"/>
                </a:lnTo>
                <a:lnTo>
                  <a:pt x="624" y="960"/>
                </a:lnTo>
                <a:lnTo>
                  <a:pt x="192" y="960"/>
                </a:lnTo>
                <a:lnTo>
                  <a:pt x="0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3" name="Freeform 9">
            <a:extLst>
              <a:ext uri="{FF2B5EF4-FFF2-40B4-BE49-F238E27FC236}">
                <a16:creationId xmlns:a16="http://schemas.microsoft.com/office/drawing/2014/main" id="{D87C101D-EC4E-4C59-94A5-A724A054A008}"/>
              </a:ext>
            </a:extLst>
          </p:cNvPr>
          <p:cNvSpPr>
            <a:spLocks/>
          </p:cNvSpPr>
          <p:nvPr/>
        </p:nvSpPr>
        <p:spPr bwMode="auto">
          <a:xfrm>
            <a:off x="3209925" y="3835400"/>
            <a:ext cx="655638" cy="992188"/>
          </a:xfrm>
          <a:custGeom>
            <a:avLst/>
            <a:gdLst>
              <a:gd name="T0" fmla="*/ 2147483646 w 576"/>
              <a:gd name="T1" fmla="*/ 2147483646 h 912"/>
              <a:gd name="T2" fmla="*/ 2147483646 w 576"/>
              <a:gd name="T3" fmla="*/ 0 h 912"/>
              <a:gd name="T4" fmla="*/ 2147483646 w 576"/>
              <a:gd name="T5" fmla="*/ 2147483646 h 912"/>
              <a:gd name="T6" fmla="*/ 0 w 576"/>
              <a:gd name="T7" fmla="*/ 2147483646 h 912"/>
              <a:gd name="T8" fmla="*/ 2147483646 w 576"/>
              <a:gd name="T9" fmla="*/ 2147483646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912"/>
              <a:gd name="T17" fmla="*/ 576 w 576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912">
                <a:moveTo>
                  <a:pt x="48" y="96"/>
                </a:moveTo>
                <a:lnTo>
                  <a:pt x="384" y="0"/>
                </a:lnTo>
                <a:lnTo>
                  <a:pt x="576" y="912"/>
                </a:lnTo>
                <a:lnTo>
                  <a:pt x="0" y="864"/>
                </a:lnTo>
                <a:lnTo>
                  <a:pt x="48" y="9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4" name="Freeform 10">
            <a:extLst>
              <a:ext uri="{FF2B5EF4-FFF2-40B4-BE49-F238E27FC236}">
                <a16:creationId xmlns:a16="http://schemas.microsoft.com/office/drawing/2014/main" id="{C8DEECA4-022F-467E-AC2E-97C3B0B13547}"/>
              </a:ext>
            </a:extLst>
          </p:cNvPr>
          <p:cNvSpPr>
            <a:spLocks/>
          </p:cNvSpPr>
          <p:nvPr/>
        </p:nvSpPr>
        <p:spPr bwMode="auto">
          <a:xfrm>
            <a:off x="2389188" y="3938588"/>
            <a:ext cx="874712" cy="836612"/>
          </a:xfrm>
          <a:custGeom>
            <a:avLst/>
            <a:gdLst>
              <a:gd name="T0" fmla="*/ 2147483646 w 768"/>
              <a:gd name="T1" fmla="*/ 2147483646 h 768"/>
              <a:gd name="T2" fmla="*/ 2147483646 w 768"/>
              <a:gd name="T3" fmla="*/ 0 h 768"/>
              <a:gd name="T4" fmla="*/ 2147483646 w 768"/>
              <a:gd name="T5" fmla="*/ 0 h 768"/>
              <a:gd name="T6" fmla="*/ 2147483646 w 768"/>
              <a:gd name="T7" fmla="*/ 2147483646 h 768"/>
              <a:gd name="T8" fmla="*/ 0 w 768"/>
              <a:gd name="T9" fmla="*/ 2147483646 h 768"/>
              <a:gd name="T10" fmla="*/ 2147483646 w 768"/>
              <a:gd name="T11" fmla="*/ 2147483646 h 7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8"/>
              <a:gd name="T19" fmla="*/ 0 h 768"/>
              <a:gd name="T20" fmla="*/ 768 w 768"/>
              <a:gd name="T21" fmla="*/ 768 h 7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8" h="768">
                <a:moveTo>
                  <a:pt x="48" y="48"/>
                </a:moveTo>
                <a:lnTo>
                  <a:pt x="624" y="0"/>
                </a:lnTo>
                <a:lnTo>
                  <a:pt x="768" y="0"/>
                </a:lnTo>
                <a:lnTo>
                  <a:pt x="720" y="768"/>
                </a:lnTo>
                <a:lnTo>
                  <a:pt x="0" y="720"/>
                </a:lnTo>
                <a:lnTo>
                  <a:pt x="48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5" name="Freeform 11">
            <a:extLst>
              <a:ext uri="{FF2B5EF4-FFF2-40B4-BE49-F238E27FC236}">
                <a16:creationId xmlns:a16="http://schemas.microsoft.com/office/drawing/2014/main" id="{AB50C16A-D937-4092-AA13-0AE92C65B7DF}"/>
              </a:ext>
            </a:extLst>
          </p:cNvPr>
          <p:cNvSpPr>
            <a:spLocks/>
          </p:cNvSpPr>
          <p:nvPr/>
        </p:nvSpPr>
        <p:spPr bwMode="auto">
          <a:xfrm>
            <a:off x="2279650" y="4722813"/>
            <a:ext cx="765175" cy="1566862"/>
          </a:xfrm>
          <a:custGeom>
            <a:avLst/>
            <a:gdLst>
              <a:gd name="T0" fmla="*/ 2147483646 w 672"/>
              <a:gd name="T1" fmla="*/ 0 h 1440"/>
              <a:gd name="T2" fmla="*/ 2147483646 w 672"/>
              <a:gd name="T3" fmla="*/ 0 h 1440"/>
              <a:gd name="T4" fmla="*/ 2147483646 w 672"/>
              <a:gd name="T5" fmla="*/ 2147483646 h 1440"/>
              <a:gd name="T6" fmla="*/ 2147483646 w 672"/>
              <a:gd name="T7" fmla="*/ 2147483646 h 1440"/>
              <a:gd name="T8" fmla="*/ 0 w 672"/>
              <a:gd name="T9" fmla="*/ 2147483646 h 1440"/>
              <a:gd name="T10" fmla="*/ 2147483646 w 672"/>
              <a:gd name="T11" fmla="*/ 0 h 1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72"/>
              <a:gd name="T19" fmla="*/ 0 h 1440"/>
              <a:gd name="T20" fmla="*/ 672 w 672"/>
              <a:gd name="T21" fmla="*/ 1440 h 1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72" h="1440">
                <a:moveTo>
                  <a:pt x="96" y="0"/>
                </a:moveTo>
                <a:lnTo>
                  <a:pt x="480" y="0"/>
                </a:lnTo>
                <a:lnTo>
                  <a:pt x="672" y="672"/>
                </a:lnTo>
                <a:lnTo>
                  <a:pt x="624" y="1440"/>
                </a:lnTo>
                <a:lnTo>
                  <a:pt x="0" y="1392"/>
                </a:lnTo>
                <a:lnTo>
                  <a:pt x="96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6" name="Freeform 12">
            <a:extLst>
              <a:ext uri="{FF2B5EF4-FFF2-40B4-BE49-F238E27FC236}">
                <a16:creationId xmlns:a16="http://schemas.microsoft.com/office/drawing/2014/main" id="{CF3A6600-4438-4603-911F-9EB9C23ACE0E}"/>
              </a:ext>
            </a:extLst>
          </p:cNvPr>
          <p:cNvSpPr>
            <a:spLocks/>
          </p:cNvSpPr>
          <p:nvPr/>
        </p:nvSpPr>
        <p:spPr bwMode="auto">
          <a:xfrm>
            <a:off x="2825750" y="4722813"/>
            <a:ext cx="820738" cy="731837"/>
          </a:xfrm>
          <a:custGeom>
            <a:avLst/>
            <a:gdLst>
              <a:gd name="T0" fmla="*/ 0 w 720"/>
              <a:gd name="T1" fmla="*/ 0 h 672"/>
              <a:gd name="T2" fmla="*/ 2147483646 w 720"/>
              <a:gd name="T3" fmla="*/ 2147483646 h 672"/>
              <a:gd name="T4" fmla="*/ 2147483646 w 720"/>
              <a:gd name="T5" fmla="*/ 2147483646 h 672"/>
              <a:gd name="T6" fmla="*/ 2147483646 w 720"/>
              <a:gd name="T7" fmla="*/ 2147483646 h 672"/>
              <a:gd name="T8" fmla="*/ 0 w 720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672"/>
              <a:gd name="T17" fmla="*/ 720 w 720"/>
              <a:gd name="T18" fmla="*/ 672 h 6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672">
                <a:moveTo>
                  <a:pt x="0" y="0"/>
                </a:moveTo>
                <a:lnTo>
                  <a:pt x="720" y="48"/>
                </a:lnTo>
                <a:lnTo>
                  <a:pt x="672" y="624"/>
                </a:lnTo>
                <a:lnTo>
                  <a:pt x="192" y="67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7" name="Freeform 13">
            <a:extLst>
              <a:ext uri="{FF2B5EF4-FFF2-40B4-BE49-F238E27FC236}">
                <a16:creationId xmlns:a16="http://schemas.microsoft.com/office/drawing/2014/main" id="{55783944-6164-433C-A919-1ABC8346A56F}"/>
              </a:ext>
            </a:extLst>
          </p:cNvPr>
          <p:cNvSpPr>
            <a:spLocks/>
          </p:cNvSpPr>
          <p:nvPr/>
        </p:nvSpPr>
        <p:spPr bwMode="auto">
          <a:xfrm>
            <a:off x="3592513" y="4775200"/>
            <a:ext cx="711200" cy="679450"/>
          </a:xfrm>
          <a:custGeom>
            <a:avLst/>
            <a:gdLst>
              <a:gd name="T0" fmla="*/ 2147483646 w 624"/>
              <a:gd name="T1" fmla="*/ 0 h 624"/>
              <a:gd name="T2" fmla="*/ 2147483646 w 624"/>
              <a:gd name="T3" fmla="*/ 2147483646 h 624"/>
              <a:gd name="T4" fmla="*/ 2147483646 w 624"/>
              <a:gd name="T5" fmla="*/ 2147483646 h 624"/>
              <a:gd name="T6" fmla="*/ 0 w 624"/>
              <a:gd name="T7" fmla="*/ 2147483646 h 624"/>
              <a:gd name="T8" fmla="*/ 2147483646 w 624"/>
              <a:gd name="T9" fmla="*/ 0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4"/>
              <a:gd name="T16" fmla="*/ 0 h 624"/>
              <a:gd name="T17" fmla="*/ 624 w 624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4" h="624">
                <a:moveTo>
                  <a:pt x="48" y="0"/>
                </a:moveTo>
                <a:lnTo>
                  <a:pt x="624" y="48"/>
                </a:lnTo>
                <a:lnTo>
                  <a:pt x="576" y="624"/>
                </a:lnTo>
                <a:lnTo>
                  <a:pt x="0" y="576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8" name="Freeform 14">
            <a:extLst>
              <a:ext uri="{FF2B5EF4-FFF2-40B4-BE49-F238E27FC236}">
                <a16:creationId xmlns:a16="http://schemas.microsoft.com/office/drawing/2014/main" id="{54C6D927-54FF-48DE-B17D-8AB3B37EF841}"/>
              </a:ext>
            </a:extLst>
          </p:cNvPr>
          <p:cNvSpPr>
            <a:spLocks/>
          </p:cNvSpPr>
          <p:nvPr/>
        </p:nvSpPr>
        <p:spPr bwMode="auto">
          <a:xfrm>
            <a:off x="4248150" y="4827588"/>
            <a:ext cx="720725" cy="627062"/>
          </a:xfrm>
          <a:custGeom>
            <a:avLst/>
            <a:gdLst>
              <a:gd name="T0" fmla="*/ 2147483646 w 632"/>
              <a:gd name="T1" fmla="*/ 0 h 576"/>
              <a:gd name="T2" fmla="*/ 2147483646 w 632"/>
              <a:gd name="T3" fmla="*/ 2147483646 h 576"/>
              <a:gd name="T4" fmla="*/ 2147483646 w 632"/>
              <a:gd name="T5" fmla="*/ 2147483646 h 576"/>
              <a:gd name="T6" fmla="*/ 2147483646 w 632"/>
              <a:gd name="T7" fmla="*/ 2147483646 h 576"/>
              <a:gd name="T8" fmla="*/ 2147483646 w 632"/>
              <a:gd name="T9" fmla="*/ 2147483646 h 576"/>
              <a:gd name="T10" fmla="*/ 2147483646 w 632"/>
              <a:gd name="T11" fmla="*/ 2147483646 h 576"/>
              <a:gd name="T12" fmla="*/ 2147483646 w 632"/>
              <a:gd name="T13" fmla="*/ 2147483646 h 576"/>
              <a:gd name="T14" fmla="*/ 2147483646 w 632"/>
              <a:gd name="T15" fmla="*/ 2147483646 h 576"/>
              <a:gd name="T16" fmla="*/ 2147483646 w 632"/>
              <a:gd name="T17" fmla="*/ 2147483646 h 576"/>
              <a:gd name="T18" fmla="*/ 2147483646 w 632"/>
              <a:gd name="T19" fmla="*/ 2147483646 h 576"/>
              <a:gd name="T20" fmla="*/ 0 w 632"/>
              <a:gd name="T21" fmla="*/ 2147483646 h 576"/>
              <a:gd name="T22" fmla="*/ 2147483646 w 632"/>
              <a:gd name="T23" fmla="*/ 0 h 5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2"/>
              <a:gd name="T37" fmla="*/ 0 h 576"/>
              <a:gd name="T38" fmla="*/ 632 w 632"/>
              <a:gd name="T39" fmla="*/ 576 h 5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2" h="576">
                <a:moveTo>
                  <a:pt x="48" y="0"/>
                </a:moveTo>
                <a:lnTo>
                  <a:pt x="618" y="36"/>
                </a:lnTo>
                <a:cubicBezTo>
                  <a:pt x="611" y="37"/>
                  <a:pt x="622" y="40"/>
                  <a:pt x="618" y="45"/>
                </a:cubicBezTo>
                <a:cubicBezTo>
                  <a:pt x="613" y="51"/>
                  <a:pt x="603" y="68"/>
                  <a:pt x="600" y="76"/>
                </a:cubicBezTo>
                <a:cubicBezTo>
                  <a:pt x="597" y="84"/>
                  <a:pt x="592" y="92"/>
                  <a:pt x="588" y="100"/>
                </a:cubicBezTo>
                <a:cubicBezTo>
                  <a:pt x="578" y="120"/>
                  <a:pt x="553" y="143"/>
                  <a:pt x="536" y="160"/>
                </a:cubicBezTo>
                <a:cubicBezTo>
                  <a:pt x="521" y="206"/>
                  <a:pt x="526" y="228"/>
                  <a:pt x="568" y="256"/>
                </a:cubicBezTo>
                <a:cubicBezTo>
                  <a:pt x="577" y="282"/>
                  <a:pt x="596" y="287"/>
                  <a:pt x="615" y="306"/>
                </a:cubicBezTo>
                <a:cubicBezTo>
                  <a:pt x="621" y="312"/>
                  <a:pt x="632" y="328"/>
                  <a:pt x="632" y="328"/>
                </a:cubicBezTo>
                <a:lnTo>
                  <a:pt x="624" y="576"/>
                </a:lnTo>
                <a:lnTo>
                  <a:pt x="0" y="576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9" name="Freeform 15">
            <a:extLst>
              <a:ext uri="{FF2B5EF4-FFF2-40B4-BE49-F238E27FC236}">
                <a16:creationId xmlns:a16="http://schemas.microsoft.com/office/drawing/2014/main" id="{D9023ADF-DA8A-4D76-808F-F8710F68706F}"/>
              </a:ext>
            </a:extLst>
          </p:cNvPr>
          <p:cNvSpPr>
            <a:spLocks/>
          </p:cNvSpPr>
          <p:nvPr/>
        </p:nvSpPr>
        <p:spPr bwMode="auto">
          <a:xfrm>
            <a:off x="2990850" y="5402263"/>
            <a:ext cx="711200" cy="939800"/>
          </a:xfrm>
          <a:custGeom>
            <a:avLst/>
            <a:gdLst>
              <a:gd name="T0" fmla="*/ 2147483646 w 624"/>
              <a:gd name="T1" fmla="*/ 2147483646 h 864"/>
              <a:gd name="T2" fmla="*/ 2147483646 w 624"/>
              <a:gd name="T3" fmla="*/ 0 h 864"/>
              <a:gd name="T4" fmla="*/ 2147483646 w 624"/>
              <a:gd name="T5" fmla="*/ 0 h 864"/>
              <a:gd name="T6" fmla="*/ 2147483646 w 624"/>
              <a:gd name="T7" fmla="*/ 2147483646 h 864"/>
              <a:gd name="T8" fmla="*/ 0 w 624"/>
              <a:gd name="T9" fmla="*/ 2147483646 h 864"/>
              <a:gd name="T10" fmla="*/ 2147483646 w 624"/>
              <a:gd name="T11" fmla="*/ 2147483646 h 8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864"/>
              <a:gd name="T20" fmla="*/ 624 w 624"/>
              <a:gd name="T21" fmla="*/ 864 h 8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864">
                <a:moveTo>
                  <a:pt x="48" y="48"/>
                </a:moveTo>
                <a:lnTo>
                  <a:pt x="528" y="0"/>
                </a:lnTo>
                <a:lnTo>
                  <a:pt x="624" y="0"/>
                </a:lnTo>
                <a:lnTo>
                  <a:pt x="576" y="864"/>
                </a:lnTo>
                <a:lnTo>
                  <a:pt x="0" y="816"/>
                </a:lnTo>
                <a:lnTo>
                  <a:pt x="48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0" name="Freeform 16">
            <a:extLst>
              <a:ext uri="{FF2B5EF4-FFF2-40B4-BE49-F238E27FC236}">
                <a16:creationId xmlns:a16="http://schemas.microsoft.com/office/drawing/2014/main" id="{75711200-2351-4BFC-9029-D99511628CC0}"/>
              </a:ext>
            </a:extLst>
          </p:cNvPr>
          <p:cNvSpPr>
            <a:spLocks/>
          </p:cNvSpPr>
          <p:nvPr/>
        </p:nvSpPr>
        <p:spPr bwMode="auto">
          <a:xfrm>
            <a:off x="3646488" y="5402263"/>
            <a:ext cx="765175" cy="1062037"/>
          </a:xfrm>
          <a:custGeom>
            <a:avLst/>
            <a:gdLst>
              <a:gd name="T0" fmla="*/ 2147483646 w 672"/>
              <a:gd name="T1" fmla="*/ 0 h 976"/>
              <a:gd name="T2" fmla="*/ 2147483646 w 672"/>
              <a:gd name="T3" fmla="*/ 2147483646 h 976"/>
              <a:gd name="T4" fmla="*/ 2147483646 w 672"/>
              <a:gd name="T5" fmla="*/ 2147483646 h 976"/>
              <a:gd name="T6" fmla="*/ 2147483646 w 672"/>
              <a:gd name="T7" fmla="*/ 2147483646 h 976"/>
              <a:gd name="T8" fmla="*/ 2147483646 w 672"/>
              <a:gd name="T9" fmla="*/ 2147483646 h 976"/>
              <a:gd name="T10" fmla="*/ 2147483646 w 672"/>
              <a:gd name="T11" fmla="*/ 2147483646 h 976"/>
              <a:gd name="T12" fmla="*/ 0 w 672"/>
              <a:gd name="T13" fmla="*/ 2147483646 h 976"/>
              <a:gd name="T14" fmla="*/ 2147483646 w 672"/>
              <a:gd name="T15" fmla="*/ 0 h 9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2"/>
              <a:gd name="T25" fmla="*/ 0 h 976"/>
              <a:gd name="T26" fmla="*/ 672 w 672"/>
              <a:gd name="T27" fmla="*/ 976 h 97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2" h="976">
                <a:moveTo>
                  <a:pt x="48" y="0"/>
                </a:moveTo>
                <a:lnTo>
                  <a:pt x="528" y="48"/>
                </a:lnTo>
                <a:lnTo>
                  <a:pt x="672" y="48"/>
                </a:lnTo>
                <a:lnTo>
                  <a:pt x="672" y="960"/>
                </a:lnTo>
                <a:cubicBezTo>
                  <a:pt x="625" y="976"/>
                  <a:pt x="597" y="971"/>
                  <a:pt x="544" y="968"/>
                </a:cubicBezTo>
                <a:cubicBezTo>
                  <a:pt x="541" y="944"/>
                  <a:pt x="532" y="920"/>
                  <a:pt x="532" y="896"/>
                </a:cubicBezTo>
                <a:lnTo>
                  <a:pt x="0" y="864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1" name="Freeform 17">
            <a:extLst>
              <a:ext uri="{FF2B5EF4-FFF2-40B4-BE49-F238E27FC236}">
                <a16:creationId xmlns:a16="http://schemas.microsoft.com/office/drawing/2014/main" id="{A6196758-F33B-4811-A701-6E1BB7509340}"/>
              </a:ext>
            </a:extLst>
          </p:cNvPr>
          <p:cNvSpPr>
            <a:spLocks/>
          </p:cNvSpPr>
          <p:nvPr/>
        </p:nvSpPr>
        <p:spPr bwMode="auto">
          <a:xfrm>
            <a:off x="4411663" y="5454650"/>
            <a:ext cx="601662" cy="1250950"/>
          </a:xfrm>
          <a:custGeom>
            <a:avLst/>
            <a:gdLst>
              <a:gd name="T0" fmla="*/ 0 w 528"/>
              <a:gd name="T1" fmla="*/ 0 h 1150"/>
              <a:gd name="T2" fmla="*/ 2147483646 w 528"/>
              <a:gd name="T3" fmla="*/ 0 h 1150"/>
              <a:gd name="T4" fmla="*/ 2147483646 w 528"/>
              <a:gd name="T5" fmla="*/ 2147483646 h 1150"/>
              <a:gd name="T6" fmla="*/ 2147483646 w 528"/>
              <a:gd name="T7" fmla="*/ 2147483646 h 1150"/>
              <a:gd name="T8" fmla="*/ 2147483646 w 528"/>
              <a:gd name="T9" fmla="*/ 2147483646 h 1150"/>
              <a:gd name="T10" fmla="*/ 2147483646 w 528"/>
              <a:gd name="T11" fmla="*/ 2147483646 h 1150"/>
              <a:gd name="T12" fmla="*/ 2147483646 w 528"/>
              <a:gd name="T13" fmla="*/ 2147483646 h 1150"/>
              <a:gd name="T14" fmla="*/ 2147483646 w 528"/>
              <a:gd name="T15" fmla="*/ 2147483646 h 1150"/>
              <a:gd name="T16" fmla="*/ 2147483646 w 528"/>
              <a:gd name="T17" fmla="*/ 2147483646 h 1150"/>
              <a:gd name="T18" fmla="*/ 2147483646 w 528"/>
              <a:gd name="T19" fmla="*/ 2147483646 h 1150"/>
              <a:gd name="T20" fmla="*/ 2147483646 w 528"/>
              <a:gd name="T21" fmla="*/ 2147483646 h 1150"/>
              <a:gd name="T22" fmla="*/ 2147483646 w 528"/>
              <a:gd name="T23" fmla="*/ 2147483646 h 1150"/>
              <a:gd name="T24" fmla="*/ 2147483646 w 528"/>
              <a:gd name="T25" fmla="*/ 2147483646 h 1150"/>
              <a:gd name="T26" fmla="*/ 2147483646 w 528"/>
              <a:gd name="T27" fmla="*/ 2147483646 h 1150"/>
              <a:gd name="T28" fmla="*/ 2147483646 w 528"/>
              <a:gd name="T29" fmla="*/ 2147483646 h 1150"/>
              <a:gd name="T30" fmla="*/ 2147483646 w 528"/>
              <a:gd name="T31" fmla="*/ 2147483646 h 1150"/>
              <a:gd name="T32" fmla="*/ 2147483646 w 528"/>
              <a:gd name="T33" fmla="*/ 2147483646 h 1150"/>
              <a:gd name="T34" fmla="*/ 2147483646 w 528"/>
              <a:gd name="T35" fmla="*/ 2147483646 h 1150"/>
              <a:gd name="T36" fmla="*/ 2147483646 w 528"/>
              <a:gd name="T37" fmla="*/ 2147483646 h 1150"/>
              <a:gd name="T38" fmla="*/ 2147483646 w 528"/>
              <a:gd name="T39" fmla="*/ 2147483646 h 1150"/>
              <a:gd name="T40" fmla="*/ 0 w 528"/>
              <a:gd name="T41" fmla="*/ 2147483646 h 1150"/>
              <a:gd name="T42" fmla="*/ 0 w 528"/>
              <a:gd name="T43" fmla="*/ 0 h 1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28"/>
              <a:gd name="T67" fmla="*/ 0 h 1150"/>
              <a:gd name="T68" fmla="*/ 528 w 528"/>
              <a:gd name="T69" fmla="*/ 1150 h 115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28" h="1150">
                <a:moveTo>
                  <a:pt x="0" y="0"/>
                </a:moveTo>
                <a:lnTo>
                  <a:pt x="480" y="0"/>
                </a:lnTo>
                <a:lnTo>
                  <a:pt x="480" y="624"/>
                </a:lnTo>
                <a:lnTo>
                  <a:pt x="480" y="672"/>
                </a:lnTo>
                <a:lnTo>
                  <a:pt x="480" y="720"/>
                </a:lnTo>
                <a:lnTo>
                  <a:pt x="480" y="768"/>
                </a:lnTo>
                <a:lnTo>
                  <a:pt x="528" y="816"/>
                </a:lnTo>
                <a:cubicBezTo>
                  <a:pt x="517" y="829"/>
                  <a:pt x="500" y="840"/>
                  <a:pt x="496" y="856"/>
                </a:cubicBezTo>
                <a:cubicBezTo>
                  <a:pt x="487" y="888"/>
                  <a:pt x="492" y="905"/>
                  <a:pt x="472" y="932"/>
                </a:cubicBezTo>
                <a:cubicBezTo>
                  <a:pt x="453" y="990"/>
                  <a:pt x="463" y="1054"/>
                  <a:pt x="496" y="1104"/>
                </a:cubicBezTo>
                <a:cubicBezTo>
                  <a:pt x="505" y="1150"/>
                  <a:pt x="483" y="1117"/>
                  <a:pt x="456" y="1108"/>
                </a:cubicBezTo>
                <a:cubicBezTo>
                  <a:pt x="440" y="1092"/>
                  <a:pt x="420" y="1080"/>
                  <a:pt x="404" y="1064"/>
                </a:cubicBezTo>
                <a:cubicBezTo>
                  <a:pt x="393" y="1053"/>
                  <a:pt x="387" y="1032"/>
                  <a:pt x="372" y="1024"/>
                </a:cubicBezTo>
                <a:cubicBezTo>
                  <a:pt x="350" y="1012"/>
                  <a:pt x="325" y="1010"/>
                  <a:pt x="304" y="996"/>
                </a:cubicBezTo>
                <a:cubicBezTo>
                  <a:pt x="287" y="971"/>
                  <a:pt x="268" y="968"/>
                  <a:pt x="240" y="960"/>
                </a:cubicBezTo>
                <a:cubicBezTo>
                  <a:pt x="225" y="961"/>
                  <a:pt x="209" y="958"/>
                  <a:pt x="196" y="964"/>
                </a:cubicBezTo>
                <a:cubicBezTo>
                  <a:pt x="196" y="964"/>
                  <a:pt x="176" y="994"/>
                  <a:pt x="172" y="1000"/>
                </a:cubicBezTo>
                <a:cubicBezTo>
                  <a:pt x="169" y="1004"/>
                  <a:pt x="164" y="1012"/>
                  <a:pt x="164" y="1012"/>
                </a:cubicBezTo>
                <a:cubicBezTo>
                  <a:pt x="136" y="1011"/>
                  <a:pt x="108" y="1013"/>
                  <a:pt x="80" y="1008"/>
                </a:cubicBezTo>
                <a:cubicBezTo>
                  <a:pt x="70" y="1006"/>
                  <a:pt x="44" y="948"/>
                  <a:pt x="36" y="936"/>
                </a:cubicBezTo>
                <a:cubicBezTo>
                  <a:pt x="27" y="923"/>
                  <a:pt x="0" y="924"/>
                  <a:pt x="0" y="912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2" name="Freeform 18">
            <a:extLst>
              <a:ext uri="{FF2B5EF4-FFF2-40B4-BE49-F238E27FC236}">
                <a16:creationId xmlns:a16="http://schemas.microsoft.com/office/drawing/2014/main" id="{D6254566-8536-42ED-B5F1-A97F8A93C3BD}"/>
              </a:ext>
            </a:extLst>
          </p:cNvPr>
          <p:cNvSpPr>
            <a:spLocks/>
          </p:cNvSpPr>
          <p:nvPr/>
        </p:nvSpPr>
        <p:spPr bwMode="auto">
          <a:xfrm>
            <a:off x="4708525" y="3260725"/>
            <a:ext cx="687388" cy="730250"/>
          </a:xfrm>
          <a:custGeom>
            <a:avLst/>
            <a:gdLst>
              <a:gd name="T0" fmla="*/ 2147483646 w 604"/>
              <a:gd name="T1" fmla="*/ 0 h 672"/>
              <a:gd name="T2" fmla="*/ 2147483646 w 604"/>
              <a:gd name="T3" fmla="*/ 0 h 672"/>
              <a:gd name="T4" fmla="*/ 2147483646 w 604"/>
              <a:gd name="T5" fmla="*/ 2147483646 h 672"/>
              <a:gd name="T6" fmla="*/ 2147483646 w 604"/>
              <a:gd name="T7" fmla="*/ 2147483646 h 672"/>
              <a:gd name="T8" fmla="*/ 2147483646 w 604"/>
              <a:gd name="T9" fmla="*/ 2147483646 h 672"/>
              <a:gd name="T10" fmla="*/ 2147483646 w 604"/>
              <a:gd name="T11" fmla="*/ 2147483646 h 672"/>
              <a:gd name="T12" fmla="*/ 2147483646 w 604"/>
              <a:gd name="T13" fmla="*/ 2147483646 h 672"/>
              <a:gd name="T14" fmla="*/ 2147483646 w 604"/>
              <a:gd name="T15" fmla="*/ 2147483646 h 672"/>
              <a:gd name="T16" fmla="*/ 2147483646 w 604"/>
              <a:gd name="T17" fmla="*/ 2147483646 h 672"/>
              <a:gd name="T18" fmla="*/ 2147483646 w 604"/>
              <a:gd name="T19" fmla="*/ 2147483646 h 672"/>
              <a:gd name="T20" fmla="*/ 2147483646 w 604"/>
              <a:gd name="T21" fmla="*/ 2147483646 h 672"/>
              <a:gd name="T22" fmla="*/ 2147483646 w 604"/>
              <a:gd name="T23" fmla="*/ 2147483646 h 672"/>
              <a:gd name="T24" fmla="*/ 2147483646 w 604"/>
              <a:gd name="T25" fmla="*/ 0 h 6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04"/>
              <a:gd name="T40" fmla="*/ 0 h 672"/>
              <a:gd name="T41" fmla="*/ 604 w 604"/>
              <a:gd name="T42" fmla="*/ 672 h 6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04" h="672">
                <a:moveTo>
                  <a:pt x="28" y="0"/>
                </a:moveTo>
                <a:lnTo>
                  <a:pt x="604" y="0"/>
                </a:lnTo>
                <a:lnTo>
                  <a:pt x="604" y="672"/>
                </a:lnTo>
                <a:lnTo>
                  <a:pt x="124" y="672"/>
                </a:lnTo>
                <a:cubicBezTo>
                  <a:pt x="121" y="659"/>
                  <a:pt x="121" y="645"/>
                  <a:pt x="116" y="632"/>
                </a:cubicBezTo>
                <a:cubicBezTo>
                  <a:pt x="107" y="611"/>
                  <a:pt x="85" y="580"/>
                  <a:pt x="72" y="560"/>
                </a:cubicBezTo>
                <a:cubicBezTo>
                  <a:pt x="65" y="531"/>
                  <a:pt x="65" y="514"/>
                  <a:pt x="60" y="480"/>
                </a:cubicBezTo>
                <a:cubicBezTo>
                  <a:pt x="58" y="468"/>
                  <a:pt x="52" y="456"/>
                  <a:pt x="48" y="444"/>
                </a:cubicBezTo>
                <a:cubicBezTo>
                  <a:pt x="45" y="436"/>
                  <a:pt x="40" y="420"/>
                  <a:pt x="40" y="420"/>
                </a:cubicBezTo>
                <a:cubicBezTo>
                  <a:pt x="43" y="270"/>
                  <a:pt x="0" y="248"/>
                  <a:pt x="68" y="180"/>
                </a:cubicBezTo>
                <a:cubicBezTo>
                  <a:pt x="65" y="131"/>
                  <a:pt x="62" y="109"/>
                  <a:pt x="52" y="69"/>
                </a:cubicBezTo>
                <a:cubicBezTo>
                  <a:pt x="49" y="56"/>
                  <a:pt x="36" y="36"/>
                  <a:pt x="36" y="36"/>
                </a:cubicBezTo>
                <a:cubicBezTo>
                  <a:pt x="32" y="5"/>
                  <a:pt x="36" y="16"/>
                  <a:pt x="28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3" name="Freeform 19">
            <a:extLst>
              <a:ext uri="{FF2B5EF4-FFF2-40B4-BE49-F238E27FC236}">
                <a16:creationId xmlns:a16="http://schemas.microsoft.com/office/drawing/2014/main" id="{E07DEDD9-5BA5-4D4C-9A34-AE010BF96C8B}"/>
              </a:ext>
            </a:extLst>
          </p:cNvPr>
          <p:cNvSpPr>
            <a:spLocks/>
          </p:cNvSpPr>
          <p:nvPr/>
        </p:nvSpPr>
        <p:spPr bwMode="auto">
          <a:xfrm>
            <a:off x="5395913" y="3051175"/>
            <a:ext cx="835025" cy="1044575"/>
          </a:xfrm>
          <a:custGeom>
            <a:avLst/>
            <a:gdLst>
              <a:gd name="T0" fmla="*/ 0 w 732"/>
              <a:gd name="T1" fmla="*/ 2147483646 h 960"/>
              <a:gd name="T2" fmla="*/ 0 w 732"/>
              <a:gd name="T3" fmla="*/ 0 h 960"/>
              <a:gd name="T4" fmla="*/ 2147483646 w 732"/>
              <a:gd name="T5" fmla="*/ 0 h 960"/>
              <a:gd name="T6" fmla="*/ 2147483646 w 732"/>
              <a:gd name="T7" fmla="*/ 2147483646 h 960"/>
              <a:gd name="T8" fmla="*/ 2147483646 w 732"/>
              <a:gd name="T9" fmla="*/ 2147483646 h 960"/>
              <a:gd name="T10" fmla="*/ 2147483646 w 732"/>
              <a:gd name="T11" fmla="*/ 2147483646 h 960"/>
              <a:gd name="T12" fmla="*/ 2147483646 w 732"/>
              <a:gd name="T13" fmla="*/ 2147483646 h 960"/>
              <a:gd name="T14" fmla="*/ 2147483646 w 732"/>
              <a:gd name="T15" fmla="*/ 2147483646 h 960"/>
              <a:gd name="T16" fmla="*/ 2147483646 w 732"/>
              <a:gd name="T17" fmla="*/ 2147483646 h 960"/>
              <a:gd name="T18" fmla="*/ 2147483646 w 732"/>
              <a:gd name="T19" fmla="*/ 2147483646 h 960"/>
              <a:gd name="T20" fmla="*/ 2147483646 w 732"/>
              <a:gd name="T21" fmla="*/ 2147483646 h 960"/>
              <a:gd name="T22" fmla="*/ 2147483646 w 732"/>
              <a:gd name="T23" fmla="*/ 2147483646 h 960"/>
              <a:gd name="T24" fmla="*/ 2147483646 w 732"/>
              <a:gd name="T25" fmla="*/ 2147483646 h 960"/>
              <a:gd name="T26" fmla="*/ 2147483646 w 732"/>
              <a:gd name="T27" fmla="*/ 2147483646 h 960"/>
              <a:gd name="T28" fmla="*/ 2147483646 w 732"/>
              <a:gd name="T29" fmla="*/ 2147483646 h 960"/>
              <a:gd name="T30" fmla="*/ 2147483646 w 732"/>
              <a:gd name="T31" fmla="*/ 2147483646 h 960"/>
              <a:gd name="T32" fmla="*/ 2147483646 w 732"/>
              <a:gd name="T33" fmla="*/ 2147483646 h 960"/>
              <a:gd name="T34" fmla="*/ 2147483646 w 732"/>
              <a:gd name="T35" fmla="*/ 2147483646 h 960"/>
              <a:gd name="T36" fmla="*/ 0 w 732"/>
              <a:gd name="T37" fmla="*/ 2147483646 h 96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32"/>
              <a:gd name="T58" fmla="*/ 0 h 960"/>
              <a:gd name="T59" fmla="*/ 732 w 732"/>
              <a:gd name="T60" fmla="*/ 960 h 96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32" h="960">
                <a:moveTo>
                  <a:pt x="0" y="864"/>
                </a:moveTo>
                <a:lnTo>
                  <a:pt x="0" y="0"/>
                </a:lnTo>
                <a:lnTo>
                  <a:pt x="48" y="0"/>
                </a:lnTo>
                <a:lnTo>
                  <a:pt x="96" y="48"/>
                </a:lnTo>
                <a:lnTo>
                  <a:pt x="144" y="288"/>
                </a:lnTo>
                <a:lnTo>
                  <a:pt x="192" y="336"/>
                </a:lnTo>
                <a:cubicBezTo>
                  <a:pt x="205" y="337"/>
                  <a:pt x="219" y="338"/>
                  <a:pt x="232" y="340"/>
                </a:cubicBezTo>
                <a:cubicBezTo>
                  <a:pt x="240" y="342"/>
                  <a:pt x="256" y="348"/>
                  <a:pt x="256" y="348"/>
                </a:cubicBezTo>
                <a:cubicBezTo>
                  <a:pt x="286" y="378"/>
                  <a:pt x="288" y="368"/>
                  <a:pt x="344" y="372"/>
                </a:cubicBezTo>
                <a:cubicBezTo>
                  <a:pt x="353" y="377"/>
                  <a:pt x="365" y="377"/>
                  <a:pt x="372" y="384"/>
                </a:cubicBezTo>
                <a:cubicBezTo>
                  <a:pt x="395" y="407"/>
                  <a:pt x="387" y="409"/>
                  <a:pt x="416" y="424"/>
                </a:cubicBezTo>
                <a:cubicBezTo>
                  <a:pt x="447" y="421"/>
                  <a:pt x="461" y="419"/>
                  <a:pt x="488" y="412"/>
                </a:cubicBezTo>
                <a:cubicBezTo>
                  <a:pt x="496" y="407"/>
                  <a:pt x="504" y="401"/>
                  <a:pt x="512" y="396"/>
                </a:cubicBezTo>
                <a:cubicBezTo>
                  <a:pt x="516" y="393"/>
                  <a:pt x="524" y="388"/>
                  <a:pt x="524" y="388"/>
                </a:cubicBezTo>
                <a:cubicBezTo>
                  <a:pt x="594" y="389"/>
                  <a:pt x="710" y="346"/>
                  <a:pt x="732" y="412"/>
                </a:cubicBezTo>
                <a:cubicBezTo>
                  <a:pt x="731" y="420"/>
                  <a:pt x="728" y="436"/>
                  <a:pt x="728" y="436"/>
                </a:cubicBezTo>
                <a:lnTo>
                  <a:pt x="480" y="960"/>
                </a:lnTo>
                <a:lnTo>
                  <a:pt x="432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4" name="Freeform 20">
            <a:extLst>
              <a:ext uri="{FF2B5EF4-FFF2-40B4-BE49-F238E27FC236}">
                <a16:creationId xmlns:a16="http://schemas.microsoft.com/office/drawing/2014/main" id="{76BA664A-5FDC-42CB-9520-F765A2E4AA16}"/>
              </a:ext>
            </a:extLst>
          </p:cNvPr>
          <p:cNvSpPr>
            <a:spLocks/>
          </p:cNvSpPr>
          <p:nvPr/>
        </p:nvSpPr>
        <p:spPr bwMode="auto">
          <a:xfrm>
            <a:off x="5943600" y="3513138"/>
            <a:ext cx="1371600" cy="639762"/>
          </a:xfrm>
          <a:custGeom>
            <a:avLst/>
            <a:gdLst>
              <a:gd name="T0" fmla="*/ 2147483646 w 1204"/>
              <a:gd name="T1" fmla="*/ 0 h 588"/>
              <a:gd name="T2" fmla="*/ 2147483646 w 1204"/>
              <a:gd name="T3" fmla="*/ 2147483646 h 588"/>
              <a:gd name="T4" fmla="*/ 2147483646 w 1204"/>
              <a:gd name="T5" fmla="*/ 2147483646 h 588"/>
              <a:gd name="T6" fmla="*/ 2147483646 w 1204"/>
              <a:gd name="T7" fmla="*/ 2147483646 h 588"/>
              <a:gd name="T8" fmla="*/ 2147483646 w 1204"/>
              <a:gd name="T9" fmla="*/ 2147483646 h 588"/>
              <a:gd name="T10" fmla="*/ 2147483646 w 1204"/>
              <a:gd name="T11" fmla="*/ 2147483646 h 588"/>
              <a:gd name="T12" fmla="*/ 2147483646 w 1204"/>
              <a:gd name="T13" fmla="*/ 2147483646 h 588"/>
              <a:gd name="T14" fmla="*/ 2147483646 w 1204"/>
              <a:gd name="T15" fmla="*/ 2147483646 h 588"/>
              <a:gd name="T16" fmla="*/ 2147483646 w 1204"/>
              <a:gd name="T17" fmla="*/ 2147483646 h 588"/>
              <a:gd name="T18" fmla="*/ 2147483646 w 1204"/>
              <a:gd name="T19" fmla="*/ 2147483646 h 588"/>
              <a:gd name="T20" fmla="*/ 2147483646 w 1204"/>
              <a:gd name="T21" fmla="*/ 2147483646 h 588"/>
              <a:gd name="T22" fmla="*/ 2147483646 w 1204"/>
              <a:gd name="T23" fmla="*/ 2147483646 h 588"/>
              <a:gd name="T24" fmla="*/ 2147483646 w 1204"/>
              <a:gd name="T25" fmla="*/ 2147483646 h 588"/>
              <a:gd name="T26" fmla="*/ 2147483646 w 1204"/>
              <a:gd name="T27" fmla="*/ 2147483646 h 588"/>
              <a:gd name="T28" fmla="*/ 2147483646 w 1204"/>
              <a:gd name="T29" fmla="*/ 2147483646 h 588"/>
              <a:gd name="T30" fmla="*/ 2147483646 w 1204"/>
              <a:gd name="T31" fmla="*/ 2147483646 h 588"/>
              <a:gd name="T32" fmla="*/ 2147483646 w 1204"/>
              <a:gd name="T33" fmla="*/ 2147483646 h 588"/>
              <a:gd name="T34" fmla="*/ 2147483646 w 1204"/>
              <a:gd name="T35" fmla="*/ 2147483646 h 588"/>
              <a:gd name="T36" fmla="*/ 2147483646 w 1204"/>
              <a:gd name="T37" fmla="*/ 2147483646 h 588"/>
              <a:gd name="T38" fmla="*/ 2147483646 w 1204"/>
              <a:gd name="T39" fmla="*/ 2147483646 h 588"/>
              <a:gd name="T40" fmla="*/ 2147483646 w 1204"/>
              <a:gd name="T41" fmla="*/ 2147483646 h 588"/>
              <a:gd name="T42" fmla="*/ 2147483646 w 1204"/>
              <a:gd name="T43" fmla="*/ 2147483646 h 588"/>
              <a:gd name="T44" fmla="*/ 2147483646 w 1204"/>
              <a:gd name="T45" fmla="*/ 2147483646 h 588"/>
              <a:gd name="T46" fmla="*/ 2147483646 w 1204"/>
              <a:gd name="T47" fmla="*/ 2147483646 h 588"/>
              <a:gd name="T48" fmla="*/ 2147483646 w 1204"/>
              <a:gd name="T49" fmla="*/ 2147483646 h 588"/>
              <a:gd name="T50" fmla="*/ 2147483646 w 1204"/>
              <a:gd name="T51" fmla="*/ 2147483646 h 588"/>
              <a:gd name="T52" fmla="*/ 0 w 1204"/>
              <a:gd name="T53" fmla="*/ 2147483646 h 588"/>
              <a:gd name="T54" fmla="*/ 2147483646 w 1204"/>
              <a:gd name="T55" fmla="*/ 0 h 5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204"/>
              <a:gd name="T85" fmla="*/ 0 h 588"/>
              <a:gd name="T86" fmla="*/ 1204 w 1204"/>
              <a:gd name="T87" fmla="*/ 588 h 58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204" h="588">
                <a:moveTo>
                  <a:pt x="252" y="0"/>
                </a:moveTo>
                <a:cubicBezTo>
                  <a:pt x="265" y="4"/>
                  <a:pt x="288" y="20"/>
                  <a:pt x="288" y="20"/>
                </a:cubicBezTo>
                <a:cubicBezTo>
                  <a:pt x="309" y="52"/>
                  <a:pt x="306" y="89"/>
                  <a:pt x="340" y="112"/>
                </a:cubicBezTo>
                <a:cubicBezTo>
                  <a:pt x="347" y="111"/>
                  <a:pt x="374" y="111"/>
                  <a:pt x="380" y="100"/>
                </a:cubicBezTo>
                <a:cubicBezTo>
                  <a:pt x="396" y="72"/>
                  <a:pt x="371" y="84"/>
                  <a:pt x="396" y="76"/>
                </a:cubicBezTo>
                <a:cubicBezTo>
                  <a:pt x="434" y="84"/>
                  <a:pt x="421" y="101"/>
                  <a:pt x="448" y="116"/>
                </a:cubicBezTo>
                <a:cubicBezTo>
                  <a:pt x="466" y="126"/>
                  <a:pt x="488" y="124"/>
                  <a:pt x="508" y="128"/>
                </a:cubicBezTo>
                <a:cubicBezTo>
                  <a:pt x="536" y="146"/>
                  <a:pt x="530" y="174"/>
                  <a:pt x="572" y="184"/>
                </a:cubicBezTo>
                <a:cubicBezTo>
                  <a:pt x="603" y="183"/>
                  <a:pt x="634" y="187"/>
                  <a:pt x="664" y="180"/>
                </a:cubicBezTo>
                <a:cubicBezTo>
                  <a:pt x="675" y="177"/>
                  <a:pt x="679" y="162"/>
                  <a:pt x="688" y="156"/>
                </a:cubicBezTo>
                <a:cubicBezTo>
                  <a:pt x="706" y="144"/>
                  <a:pt x="722" y="132"/>
                  <a:pt x="740" y="120"/>
                </a:cubicBezTo>
                <a:cubicBezTo>
                  <a:pt x="749" y="107"/>
                  <a:pt x="746" y="103"/>
                  <a:pt x="764" y="112"/>
                </a:cubicBezTo>
                <a:cubicBezTo>
                  <a:pt x="773" y="116"/>
                  <a:pt x="788" y="128"/>
                  <a:pt x="788" y="128"/>
                </a:cubicBezTo>
                <a:cubicBezTo>
                  <a:pt x="808" y="158"/>
                  <a:pt x="972" y="148"/>
                  <a:pt x="976" y="148"/>
                </a:cubicBezTo>
                <a:cubicBezTo>
                  <a:pt x="1001" y="153"/>
                  <a:pt x="1037" y="181"/>
                  <a:pt x="1060" y="196"/>
                </a:cubicBezTo>
                <a:cubicBezTo>
                  <a:pt x="1132" y="190"/>
                  <a:pt x="1120" y="184"/>
                  <a:pt x="1204" y="188"/>
                </a:cubicBezTo>
                <a:cubicBezTo>
                  <a:pt x="1187" y="205"/>
                  <a:pt x="1167" y="201"/>
                  <a:pt x="1148" y="212"/>
                </a:cubicBezTo>
                <a:cubicBezTo>
                  <a:pt x="1140" y="217"/>
                  <a:pt x="1124" y="228"/>
                  <a:pt x="1124" y="228"/>
                </a:cubicBezTo>
                <a:cubicBezTo>
                  <a:pt x="1094" y="273"/>
                  <a:pt x="1043" y="276"/>
                  <a:pt x="996" y="292"/>
                </a:cubicBezTo>
                <a:cubicBezTo>
                  <a:pt x="970" y="301"/>
                  <a:pt x="945" y="327"/>
                  <a:pt x="920" y="340"/>
                </a:cubicBezTo>
                <a:cubicBezTo>
                  <a:pt x="898" y="373"/>
                  <a:pt x="874" y="388"/>
                  <a:pt x="836" y="396"/>
                </a:cubicBezTo>
                <a:cubicBezTo>
                  <a:pt x="819" y="407"/>
                  <a:pt x="805" y="434"/>
                  <a:pt x="796" y="440"/>
                </a:cubicBezTo>
                <a:cubicBezTo>
                  <a:pt x="788" y="445"/>
                  <a:pt x="780" y="451"/>
                  <a:pt x="772" y="456"/>
                </a:cubicBezTo>
                <a:cubicBezTo>
                  <a:pt x="768" y="459"/>
                  <a:pt x="760" y="464"/>
                  <a:pt x="760" y="464"/>
                </a:cubicBezTo>
                <a:cubicBezTo>
                  <a:pt x="735" y="501"/>
                  <a:pt x="696" y="568"/>
                  <a:pt x="656" y="588"/>
                </a:cubicBezTo>
                <a:lnTo>
                  <a:pt x="48" y="584"/>
                </a:lnTo>
                <a:lnTo>
                  <a:pt x="0" y="536"/>
                </a:lnTo>
                <a:lnTo>
                  <a:pt x="25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5" name="Freeform 21">
            <a:extLst>
              <a:ext uri="{FF2B5EF4-FFF2-40B4-BE49-F238E27FC236}">
                <a16:creationId xmlns:a16="http://schemas.microsoft.com/office/drawing/2014/main" id="{64971A55-18F8-4693-8125-40C32902CDB1}"/>
              </a:ext>
            </a:extLst>
          </p:cNvPr>
          <p:cNvSpPr>
            <a:spLocks/>
          </p:cNvSpPr>
          <p:nvPr/>
        </p:nvSpPr>
        <p:spPr bwMode="auto">
          <a:xfrm>
            <a:off x="4849813" y="3990975"/>
            <a:ext cx="765175" cy="889000"/>
          </a:xfrm>
          <a:custGeom>
            <a:avLst/>
            <a:gdLst>
              <a:gd name="T0" fmla="*/ 0 w 672"/>
              <a:gd name="T1" fmla="*/ 0 h 816"/>
              <a:gd name="T2" fmla="*/ 2147483646 w 672"/>
              <a:gd name="T3" fmla="*/ 0 h 816"/>
              <a:gd name="T4" fmla="*/ 2147483646 w 672"/>
              <a:gd name="T5" fmla="*/ 2147483646 h 816"/>
              <a:gd name="T6" fmla="*/ 2147483646 w 672"/>
              <a:gd name="T7" fmla="*/ 2147483646 h 816"/>
              <a:gd name="T8" fmla="*/ 2147483646 w 672"/>
              <a:gd name="T9" fmla="*/ 2147483646 h 816"/>
              <a:gd name="T10" fmla="*/ 2147483646 w 672"/>
              <a:gd name="T11" fmla="*/ 2147483646 h 816"/>
              <a:gd name="T12" fmla="*/ 2147483646 w 672"/>
              <a:gd name="T13" fmla="*/ 2147483646 h 816"/>
              <a:gd name="T14" fmla="*/ 2147483646 w 672"/>
              <a:gd name="T15" fmla="*/ 2147483646 h 816"/>
              <a:gd name="T16" fmla="*/ 2147483646 w 672"/>
              <a:gd name="T17" fmla="*/ 2147483646 h 816"/>
              <a:gd name="T18" fmla="*/ 0 w 672"/>
              <a:gd name="T19" fmla="*/ 0 h 8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2"/>
              <a:gd name="T31" fmla="*/ 0 h 816"/>
              <a:gd name="T32" fmla="*/ 672 w 672"/>
              <a:gd name="T33" fmla="*/ 816 h 8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2" h="816">
                <a:moveTo>
                  <a:pt x="0" y="0"/>
                </a:moveTo>
                <a:lnTo>
                  <a:pt x="480" y="0"/>
                </a:lnTo>
                <a:lnTo>
                  <a:pt x="672" y="672"/>
                </a:lnTo>
                <a:lnTo>
                  <a:pt x="96" y="816"/>
                </a:lnTo>
                <a:cubicBezTo>
                  <a:pt x="74" y="783"/>
                  <a:pt x="82" y="686"/>
                  <a:pt x="80" y="656"/>
                </a:cubicBezTo>
                <a:cubicBezTo>
                  <a:pt x="77" y="614"/>
                  <a:pt x="65" y="567"/>
                  <a:pt x="52" y="528"/>
                </a:cubicBezTo>
                <a:cubicBezTo>
                  <a:pt x="51" y="526"/>
                  <a:pt x="35" y="501"/>
                  <a:pt x="32" y="492"/>
                </a:cubicBezTo>
                <a:cubicBezTo>
                  <a:pt x="35" y="441"/>
                  <a:pt x="41" y="390"/>
                  <a:pt x="24" y="340"/>
                </a:cubicBezTo>
                <a:cubicBezTo>
                  <a:pt x="23" y="273"/>
                  <a:pt x="23" y="207"/>
                  <a:pt x="20" y="140"/>
                </a:cubicBezTo>
                <a:cubicBezTo>
                  <a:pt x="18" y="95"/>
                  <a:pt x="0" y="45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6" name="Freeform 22">
            <a:extLst>
              <a:ext uri="{FF2B5EF4-FFF2-40B4-BE49-F238E27FC236}">
                <a16:creationId xmlns:a16="http://schemas.microsoft.com/office/drawing/2014/main" id="{D02054ED-DAAD-4805-8C58-B079745098B8}"/>
              </a:ext>
            </a:extLst>
          </p:cNvPr>
          <p:cNvSpPr>
            <a:spLocks/>
          </p:cNvSpPr>
          <p:nvPr/>
        </p:nvSpPr>
        <p:spPr bwMode="auto">
          <a:xfrm>
            <a:off x="5395913" y="3990975"/>
            <a:ext cx="601662" cy="731838"/>
          </a:xfrm>
          <a:custGeom>
            <a:avLst/>
            <a:gdLst>
              <a:gd name="T0" fmla="*/ 0 w 528"/>
              <a:gd name="T1" fmla="*/ 0 h 672"/>
              <a:gd name="T2" fmla="*/ 2147483646 w 528"/>
              <a:gd name="T3" fmla="*/ 0 h 672"/>
              <a:gd name="T4" fmla="*/ 2147483646 w 528"/>
              <a:gd name="T5" fmla="*/ 2147483646 h 672"/>
              <a:gd name="T6" fmla="*/ 2147483646 w 528"/>
              <a:gd name="T7" fmla="*/ 2147483646 h 672"/>
              <a:gd name="T8" fmla="*/ 2147483646 w 528"/>
              <a:gd name="T9" fmla="*/ 2147483646 h 672"/>
              <a:gd name="T10" fmla="*/ 2147483646 w 528"/>
              <a:gd name="T11" fmla="*/ 2147483646 h 672"/>
              <a:gd name="T12" fmla="*/ 0 w 52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672"/>
              <a:gd name="T23" fmla="*/ 528 w 52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672">
                <a:moveTo>
                  <a:pt x="0" y="0"/>
                </a:moveTo>
                <a:lnTo>
                  <a:pt x="432" y="0"/>
                </a:lnTo>
                <a:lnTo>
                  <a:pt x="480" y="96"/>
                </a:lnTo>
                <a:lnTo>
                  <a:pt x="528" y="144"/>
                </a:lnTo>
                <a:lnTo>
                  <a:pt x="528" y="576"/>
                </a:lnTo>
                <a:lnTo>
                  <a:pt x="192" y="67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7" name="Freeform 23">
            <a:extLst>
              <a:ext uri="{FF2B5EF4-FFF2-40B4-BE49-F238E27FC236}">
                <a16:creationId xmlns:a16="http://schemas.microsoft.com/office/drawing/2014/main" id="{89227FD7-30FB-4B4D-AD7F-D45E7A6DA1F2}"/>
              </a:ext>
            </a:extLst>
          </p:cNvPr>
          <p:cNvSpPr>
            <a:spLocks/>
          </p:cNvSpPr>
          <p:nvPr/>
        </p:nvSpPr>
        <p:spPr bwMode="auto">
          <a:xfrm>
            <a:off x="5997575" y="4148138"/>
            <a:ext cx="711200" cy="469900"/>
          </a:xfrm>
          <a:custGeom>
            <a:avLst/>
            <a:gdLst>
              <a:gd name="T0" fmla="*/ 0 w 624"/>
              <a:gd name="T1" fmla="*/ 0 h 432"/>
              <a:gd name="T2" fmla="*/ 2147483646 w 624"/>
              <a:gd name="T3" fmla="*/ 0 h 432"/>
              <a:gd name="T4" fmla="*/ 2147483646 w 624"/>
              <a:gd name="T5" fmla="*/ 2147483646 h 432"/>
              <a:gd name="T6" fmla="*/ 2147483646 w 624"/>
              <a:gd name="T7" fmla="*/ 2147483646 h 432"/>
              <a:gd name="T8" fmla="*/ 0 w 624"/>
              <a:gd name="T9" fmla="*/ 2147483646 h 432"/>
              <a:gd name="T10" fmla="*/ 0 w 624"/>
              <a:gd name="T11" fmla="*/ 0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432"/>
              <a:gd name="T20" fmla="*/ 624 w 624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432">
                <a:moveTo>
                  <a:pt x="0" y="0"/>
                </a:moveTo>
                <a:lnTo>
                  <a:pt x="624" y="0"/>
                </a:lnTo>
                <a:lnTo>
                  <a:pt x="336" y="288"/>
                </a:lnTo>
                <a:lnTo>
                  <a:pt x="336" y="336"/>
                </a:lnTo>
                <a:lnTo>
                  <a:pt x="0" y="4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8" name="Freeform 24">
            <a:extLst>
              <a:ext uri="{FF2B5EF4-FFF2-40B4-BE49-F238E27FC236}">
                <a16:creationId xmlns:a16="http://schemas.microsoft.com/office/drawing/2014/main" id="{B2B66E40-8FEF-4A85-801A-7B9E2FC9E6D5}"/>
              </a:ext>
            </a:extLst>
          </p:cNvPr>
          <p:cNvSpPr>
            <a:spLocks/>
          </p:cNvSpPr>
          <p:nvPr/>
        </p:nvSpPr>
        <p:spPr bwMode="auto">
          <a:xfrm>
            <a:off x="4854575" y="4827588"/>
            <a:ext cx="869950" cy="782637"/>
          </a:xfrm>
          <a:custGeom>
            <a:avLst/>
            <a:gdLst>
              <a:gd name="T0" fmla="*/ 2147483646 w 764"/>
              <a:gd name="T1" fmla="*/ 2147483646 h 720"/>
              <a:gd name="T2" fmla="*/ 2147483646 w 764"/>
              <a:gd name="T3" fmla="*/ 0 h 720"/>
              <a:gd name="T4" fmla="*/ 2147483646 w 764"/>
              <a:gd name="T5" fmla="*/ 2147483646 h 720"/>
              <a:gd name="T6" fmla="*/ 2147483646 w 764"/>
              <a:gd name="T7" fmla="*/ 2147483646 h 720"/>
              <a:gd name="T8" fmla="*/ 2147483646 w 764"/>
              <a:gd name="T9" fmla="*/ 2147483646 h 720"/>
              <a:gd name="T10" fmla="*/ 2147483646 w 764"/>
              <a:gd name="T11" fmla="*/ 2147483646 h 720"/>
              <a:gd name="T12" fmla="*/ 2147483646 w 764"/>
              <a:gd name="T13" fmla="*/ 2147483646 h 720"/>
              <a:gd name="T14" fmla="*/ 2147483646 w 764"/>
              <a:gd name="T15" fmla="*/ 2147483646 h 720"/>
              <a:gd name="T16" fmla="*/ 2147483646 w 764"/>
              <a:gd name="T17" fmla="*/ 2147483646 h 720"/>
              <a:gd name="T18" fmla="*/ 0 w 764"/>
              <a:gd name="T19" fmla="*/ 2147483646 h 720"/>
              <a:gd name="T20" fmla="*/ 2147483646 w 764"/>
              <a:gd name="T21" fmla="*/ 2147483646 h 720"/>
              <a:gd name="T22" fmla="*/ 2147483646 w 764"/>
              <a:gd name="T23" fmla="*/ 2147483646 h 7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4"/>
              <a:gd name="T37" fmla="*/ 0 h 720"/>
              <a:gd name="T38" fmla="*/ 764 w 764"/>
              <a:gd name="T39" fmla="*/ 720 h 7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4" h="720">
                <a:moveTo>
                  <a:pt x="92" y="48"/>
                </a:moveTo>
                <a:lnTo>
                  <a:pt x="284" y="0"/>
                </a:lnTo>
                <a:lnTo>
                  <a:pt x="764" y="528"/>
                </a:lnTo>
                <a:lnTo>
                  <a:pt x="572" y="720"/>
                </a:lnTo>
                <a:lnTo>
                  <a:pt x="92" y="621"/>
                </a:lnTo>
                <a:cubicBezTo>
                  <a:pt x="89" y="618"/>
                  <a:pt x="89" y="623"/>
                  <a:pt x="89" y="615"/>
                </a:cubicBezTo>
                <a:cubicBezTo>
                  <a:pt x="89" y="607"/>
                  <a:pt x="87" y="599"/>
                  <a:pt x="89" y="570"/>
                </a:cubicBezTo>
                <a:cubicBezTo>
                  <a:pt x="91" y="541"/>
                  <a:pt x="99" y="479"/>
                  <a:pt x="100" y="440"/>
                </a:cubicBezTo>
                <a:cubicBezTo>
                  <a:pt x="99" y="405"/>
                  <a:pt x="99" y="371"/>
                  <a:pt x="96" y="336"/>
                </a:cubicBezTo>
                <a:cubicBezTo>
                  <a:pt x="91" y="281"/>
                  <a:pt x="17" y="260"/>
                  <a:pt x="0" y="208"/>
                </a:cubicBezTo>
                <a:cubicBezTo>
                  <a:pt x="5" y="165"/>
                  <a:pt x="9" y="149"/>
                  <a:pt x="44" y="126"/>
                </a:cubicBezTo>
                <a:cubicBezTo>
                  <a:pt x="48" y="113"/>
                  <a:pt x="80" y="60"/>
                  <a:pt x="92" y="48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9" name="Freeform 25">
            <a:extLst>
              <a:ext uri="{FF2B5EF4-FFF2-40B4-BE49-F238E27FC236}">
                <a16:creationId xmlns:a16="http://schemas.microsoft.com/office/drawing/2014/main" id="{6EC35079-E2CA-4B24-A471-8E7CEDC546B6}"/>
              </a:ext>
            </a:extLst>
          </p:cNvPr>
          <p:cNvSpPr>
            <a:spLocks/>
          </p:cNvSpPr>
          <p:nvPr/>
        </p:nvSpPr>
        <p:spPr bwMode="auto">
          <a:xfrm>
            <a:off x="5178425" y="4618038"/>
            <a:ext cx="819150" cy="585787"/>
          </a:xfrm>
          <a:custGeom>
            <a:avLst/>
            <a:gdLst>
              <a:gd name="T0" fmla="*/ 0 w 720"/>
              <a:gd name="T1" fmla="*/ 2147483646 h 538"/>
              <a:gd name="T2" fmla="*/ 2147483646 w 720"/>
              <a:gd name="T3" fmla="*/ 2147483646 h 538"/>
              <a:gd name="T4" fmla="*/ 2147483646 w 720"/>
              <a:gd name="T5" fmla="*/ 0 h 538"/>
              <a:gd name="T6" fmla="*/ 2147483646 w 720"/>
              <a:gd name="T7" fmla="*/ 2147483646 h 538"/>
              <a:gd name="T8" fmla="*/ 2147483646 w 720"/>
              <a:gd name="T9" fmla="*/ 2147483646 h 538"/>
              <a:gd name="T10" fmla="*/ 2147483646 w 720"/>
              <a:gd name="T11" fmla="*/ 2147483646 h 538"/>
              <a:gd name="T12" fmla="*/ 0 w 720"/>
              <a:gd name="T13" fmla="*/ 2147483646 h 5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0"/>
              <a:gd name="T22" fmla="*/ 0 h 538"/>
              <a:gd name="T23" fmla="*/ 720 w 720"/>
              <a:gd name="T24" fmla="*/ 538 h 5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0" h="538">
                <a:moveTo>
                  <a:pt x="0" y="192"/>
                </a:moveTo>
                <a:lnTo>
                  <a:pt x="384" y="96"/>
                </a:lnTo>
                <a:lnTo>
                  <a:pt x="720" y="0"/>
                </a:lnTo>
                <a:lnTo>
                  <a:pt x="720" y="288"/>
                </a:lnTo>
                <a:lnTo>
                  <a:pt x="336" y="528"/>
                </a:lnTo>
                <a:cubicBezTo>
                  <a:pt x="321" y="538"/>
                  <a:pt x="329" y="536"/>
                  <a:pt x="312" y="536"/>
                </a:cubicBezTo>
                <a:lnTo>
                  <a:pt x="0" y="19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0" name="Freeform 26">
            <a:extLst>
              <a:ext uri="{FF2B5EF4-FFF2-40B4-BE49-F238E27FC236}">
                <a16:creationId xmlns:a16="http://schemas.microsoft.com/office/drawing/2014/main" id="{18E9B77B-1EF0-4792-A5A3-5C06B1CB90CF}"/>
              </a:ext>
            </a:extLst>
          </p:cNvPr>
          <p:cNvSpPr>
            <a:spLocks/>
          </p:cNvSpPr>
          <p:nvPr/>
        </p:nvSpPr>
        <p:spPr bwMode="auto">
          <a:xfrm>
            <a:off x="5510213" y="4932363"/>
            <a:ext cx="542925" cy="469900"/>
          </a:xfrm>
          <a:custGeom>
            <a:avLst/>
            <a:gdLst>
              <a:gd name="T0" fmla="*/ 0 w 477"/>
              <a:gd name="T1" fmla="*/ 2147483646 h 432"/>
              <a:gd name="T2" fmla="*/ 2147483646 w 477"/>
              <a:gd name="T3" fmla="*/ 0 h 432"/>
              <a:gd name="T4" fmla="*/ 2147483646 w 477"/>
              <a:gd name="T5" fmla="*/ 2147483646 h 432"/>
              <a:gd name="T6" fmla="*/ 2147483646 w 477"/>
              <a:gd name="T7" fmla="*/ 2147483646 h 432"/>
              <a:gd name="T8" fmla="*/ 0 w 477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7"/>
              <a:gd name="T16" fmla="*/ 0 h 432"/>
              <a:gd name="T17" fmla="*/ 477 w 477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7" h="432">
                <a:moveTo>
                  <a:pt x="0" y="234"/>
                </a:moveTo>
                <a:lnTo>
                  <a:pt x="429" y="0"/>
                </a:lnTo>
                <a:lnTo>
                  <a:pt x="477" y="384"/>
                </a:lnTo>
                <a:lnTo>
                  <a:pt x="189" y="432"/>
                </a:lnTo>
                <a:lnTo>
                  <a:pt x="0" y="23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1" name="Freeform 27">
            <a:extLst>
              <a:ext uri="{FF2B5EF4-FFF2-40B4-BE49-F238E27FC236}">
                <a16:creationId xmlns:a16="http://schemas.microsoft.com/office/drawing/2014/main" id="{8AF73216-7E3C-4B2A-B2CF-79CD6CD8C427}"/>
              </a:ext>
            </a:extLst>
          </p:cNvPr>
          <p:cNvSpPr>
            <a:spLocks/>
          </p:cNvSpPr>
          <p:nvPr/>
        </p:nvSpPr>
        <p:spPr bwMode="auto">
          <a:xfrm>
            <a:off x="4959350" y="5507038"/>
            <a:ext cx="655638" cy="625475"/>
          </a:xfrm>
          <a:custGeom>
            <a:avLst/>
            <a:gdLst>
              <a:gd name="T0" fmla="*/ 0 w 576"/>
              <a:gd name="T1" fmla="*/ 0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0 w 576"/>
              <a:gd name="T9" fmla="*/ 2147483646 h 576"/>
              <a:gd name="T10" fmla="*/ 0 w 576"/>
              <a:gd name="T11" fmla="*/ 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6"/>
              <a:gd name="T19" fmla="*/ 0 h 576"/>
              <a:gd name="T20" fmla="*/ 576 w 576"/>
              <a:gd name="T21" fmla="*/ 576 h 5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6" h="576">
                <a:moveTo>
                  <a:pt x="0" y="0"/>
                </a:moveTo>
                <a:lnTo>
                  <a:pt x="480" y="96"/>
                </a:lnTo>
                <a:lnTo>
                  <a:pt x="576" y="528"/>
                </a:lnTo>
                <a:lnTo>
                  <a:pt x="576" y="576"/>
                </a:lnTo>
                <a:lnTo>
                  <a:pt x="0" y="576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2" name="Freeform 28">
            <a:extLst>
              <a:ext uri="{FF2B5EF4-FFF2-40B4-BE49-F238E27FC236}">
                <a16:creationId xmlns:a16="http://schemas.microsoft.com/office/drawing/2014/main" id="{CCA6B155-25AF-478E-8864-3388E3D19159}"/>
              </a:ext>
            </a:extLst>
          </p:cNvPr>
          <p:cNvSpPr>
            <a:spLocks/>
          </p:cNvSpPr>
          <p:nvPr/>
        </p:nvSpPr>
        <p:spPr bwMode="auto">
          <a:xfrm>
            <a:off x="5505450" y="5349875"/>
            <a:ext cx="601663" cy="782638"/>
          </a:xfrm>
          <a:custGeom>
            <a:avLst/>
            <a:gdLst>
              <a:gd name="T0" fmla="*/ 0 w 528"/>
              <a:gd name="T1" fmla="*/ 2147483646 h 720"/>
              <a:gd name="T2" fmla="*/ 2147483646 w 528"/>
              <a:gd name="T3" fmla="*/ 2147483646 h 720"/>
              <a:gd name="T4" fmla="*/ 2147483646 w 528"/>
              <a:gd name="T5" fmla="*/ 0 h 720"/>
              <a:gd name="T6" fmla="*/ 2147483646 w 528"/>
              <a:gd name="T7" fmla="*/ 2147483646 h 720"/>
              <a:gd name="T8" fmla="*/ 2147483646 w 528"/>
              <a:gd name="T9" fmla="*/ 2147483646 h 720"/>
              <a:gd name="T10" fmla="*/ 0 w 528"/>
              <a:gd name="T11" fmla="*/ 2147483646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"/>
              <a:gd name="T19" fmla="*/ 0 h 720"/>
              <a:gd name="T20" fmla="*/ 528 w 528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" h="720">
                <a:moveTo>
                  <a:pt x="0" y="240"/>
                </a:moveTo>
                <a:lnTo>
                  <a:pt x="192" y="48"/>
                </a:lnTo>
                <a:lnTo>
                  <a:pt x="480" y="0"/>
                </a:lnTo>
                <a:lnTo>
                  <a:pt x="528" y="672"/>
                </a:lnTo>
                <a:lnTo>
                  <a:pt x="96" y="720"/>
                </a:lnTo>
                <a:lnTo>
                  <a:pt x="0" y="24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3" name="Freeform 29">
            <a:extLst>
              <a:ext uri="{FF2B5EF4-FFF2-40B4-BE49-F238E27FC236}">
                <a16:creationId xmlns:a16="http://schemas.microsoft.com/office/drawing/2014/main" id="{303B8985-3C8A-43C5-9CDC-F49150934B73}"/>
              </a:ext>
            </a:extLst>
          </p:cNvPr>
          <p:cNvSpPr>
            <a:spLocks/>
          </p:cNvSpPr>
          <p:nvPr/>
        </p:nvSpPr>
        <p:spPr bwMode="auto">
          <a:xfrm>
            <a:off x="5997575" y="4513263"/>
            <a:ext cx="469900" cy="1149350"/>
          </a:xfrm>
          <a:custGeom>
            <a:avLst/>
            <a:gdLst>
              <a:gd name="T0" fmla="*/ 0 w 412"/>
              <a:gd name="T1" fmla="*/ 2147483646 h 1056"/>
              <a:gd name="T2" fmla="*/ 2147483646 w 412"/>
              <a:gd name="T3" fmla="*/ 0 h 1056"/>
              <a:gd name="T4" fmla="*/ 2147483646 w 412"/>
              <a:gd name="T5" fmla="*/ 2147483646 h 1056"/>
              <a:gd name="T6" fmla="*/ 2147483646 w 412"/>
              <a:gd name="T7" fmla="*/ 2147483646 h 1056"/>
              <a:gd name="T8" fmla="*/ 2147483646 w 412"/>
              <a:gd name="T9" fmla="*/ 2147483646 h 1056"/>
              <a:gd name="T10" fmla="*/ 2147483646 w 412"/>
              <a:gd name="T11" fmla="*/ 2147483646 h 1056"/>
              <a:gd name="T12" fmla="*/ 2147483646 w 412"/>
              <a:gd name="T13" fmla="*/ 2147483646 h 1056"/>
              <a:gd name="T14" fmla="*/ 2147483646 w 412"/>
              <a:gd name="T15" fmla="*/ 2147483646 h 1056"/>
              <a:gd name="T16" fmla="*/ 2147483646 w 412"/>
              <a:gd name="T17" fmla="*/ 2147483646 h 1056"/>
              <a:gd name="T18" fmla="*/ 2147483646 w 412"/>
              <a:gd name="T19" fmla="*/ 2147483646 h 1056"/>
              <a:gd name="T20" fmla="*/ 2147483646 w 412"/>
              <a:gd name="T21" fmla="*/ 2147483646 h 1056"/>
              <a:gd name="T22" fmla="*/ 2147483646 w 412"/>
              <a:gd name="T23" fmla="*/ 2147483646 h 1056"/>
              <a:gd name="T24" fmla="*/ 2147483646 w 412"/>
              <a:gd name="T25" fmla="*/ 2147483646 h 1056"/>
              <a:gd name="T26" fmla="*/ 2147483646 w 412"/>
              <a:gd name="T27" fmla="*/ 2147483646 h 1056"/>
              <a:gd name="T28" fmla="*/ 2147483646 w 412"/>
              <a:gd name="T29" fmla="*/ 2147483646 h 1056"/>
              <a:gd name="T30" fmla="*/ 2147483646 w 412"/>
              <a:gd name="T31" fmla="*/ 2147483646 h 1056"/>
              <a:gd name="T32" fmla="*/ 2147483646 w 412"/>
              <a:gd name="T33" fmla="*/ 2147483646 h 1056"/>
              <a:gd name="T34" fmla="*/ 2147483646 w 412"/>
              <a:gd name="T35" fmla="*/ 2147483646 h 1056"/>
              <a:gd name="T36" fmla="*/ 0 w 412"/>
              <a:gd name="T37" fmla="*/ 2147483646 h 1056"/>
              <a:gd name="T38" fmla="*/ 0 w 412"/>
              <a:gd name="T39" fmla="*/ 2147483646 h 10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12"/>
              <a:gd name="T61" fmla="*/ 0 h 1056"/>
              <a:gd name="T62" fmla="*/ 412 w 412"/>
              <a:gd name="T63" fmla="*/ 1056 h 10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12" h="1056">
                <a:moveTo>
                  <a:pt x="0" y="96"/>
                </a:moveTo>
                <a:lnTo>
                  <a:pt x="336" y="0"/>
                </a:lnTo>
                <a:cubicBezTo>
                  <a:pt x="353" y="43"/>
                  <a:pt x="348" y="24"/>
                  <a:pt x="348" y="104"/>
                </a:cubicBezTo>
                <a:cubicBezTo>
                  <a:pt x="348" y="165"/>
                  <a:pt x="356" y="226"/>
                  <a:pt x="308" y="268"/>
                </a:cubicBezTo>
                <a:cubicBezTo>
                  <a:pt x="282" y="291"/>
                  <a:pt x="247" y="305"/>
                  <a:pt x="224" y="332"/>
                </a:cubicBezTo>
                <a:cubicBezTo>
                  <a:pt x="216" y="341"/>
                  <a:pt x="209" y="357"/>
                  <a:pt x="204" y="368"/>
                </a:cubicBezTo>
                <a:cubicBezTo>
                  <a:pt x="201" y="376"/>
                  <a:pt x="196" y="392"/>
                  <a:pt x="196" y="392"/>
                </a:cubicBezTo>
                <a:cubicBezTo>
                  <a:pt x="196" y="396"/>
                  <a:pt x="183" y="452"/>
                  <a:pt x="188" y="460"/>
                </a:cubicBezTo>
                <a:cubicBezTo>
                  <a:pt x="194" y="469"/>
                  <a:pt x="204" y="468"/>
                  <a:pt x="212" y="472"/>
                </a:cubicBezTo>
                <a:cubicBezTo>
                  <a:pt x="230" y="481"/>
                  <a:pt x="242" y="497"/>
                  <a:pt x="248" y="516"/>
                </a:cubicBezTo>
                <a:cubicBezTo>
                  <a:pt x="246" y="583"/>
                  <a:pt x="266" y="640"/>
                  <a:pt x="232" y="692"/>
                </a:cubicBezTo>
                <a:cubicBezTo>
                  <a:pt x="229" y="730"/>
                  <a:pt x="196" y="852"/>
                  <a:pt x="244" y="884"/>
                </a:cubicBezTo>
                <a:cubicBezTo>
                  <a:pt x="258" y="926"/>
                  <a:pt x="297" y="932"/>
                  <a:pt x="336" y="936"/>
                </a:cubicBezTo>
                <a:cubicBezTo>
                  <a:pt x="352" y="947"/>
                  <a:pt x="361" y="948"/>
                  <a:pt x="368" y="964"/>
                </a:cubicBezTo>
                <a:cubicBezTo>
                  <a:pt x="379" y="988"/>
                  <a:pt x="376" y="1003"/>
                  <a:pt x="396" y="1016"/>
                </a:cubicBezTo>
                <a:cubicBezTo>
                  <a:pt x="409" y="1012"/>
                  <a:pt x="404" y="1012"/>
                  <a:pt x="412" y="1012"/>
                </a:cubicBezTo>
                <a:lnTo>
                  <a:pt x="48" y="1056"/>
                </a:lnTo>
                <a:lnTo>
                  <a:pt x="48" y="768"/>
                </a:lnTo>
                <a:lnTo>
                  <a:pt x="0" y="384"/>
                </a:lnTo>
                <a:lnTo>
                  <a:pt x="0" y="9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4" name="Freeform 30">
            <a:extLst>
              <a:ext uri="{FF2B5EF4-FFF2-40B4-BE49-F238E27FC236}">
                <a16:creationId xmlns:a16="http://schemas.microsoft.com/office/drawing/2014/main" id="{6084E976-BDF7-4AD4-A5FC-BC9121AF3BFF}"/>
              </a:ext>
            </a:extLst>
          </p:cNvPr>
          <p:cNvSpPr>
            <a:spLocks/>
          </p:cNvSpPr>
          <p:nvPr/>
        </p:nvSpPr>
        <p:spPr bwMode="auto">
          <a:xfrm>
            <a:off x="6053138" y="5610225"/>
            <a:ext cx="765175" cy="471488"/>
          </a:xfrm>
          <a:custGeom>
            <a:avLst/>
            <a:gdLst>
              <a:gd name="T0" fmla="*/ 0 w 672"/>
              <a:gd name="T1" fmla="*/ 2147483646 h 432"/>
              <a:gd name="T2" fmla="*/ 2147483646 w 672"/>
              <a:gd name="T3" fmla="*/ 0 h 432"/>
              <a:gd name="T4" fmla="*/ 2147483646 w 672"/>
              <a:gd name="T5" fmla="*/ 2147483646 h 432"/>
              <a:gd name="T6" fmla="*/ 2147483646 w 672"/>
              <a:gd name="T7" fmla="*/ 2147483646 h 432"/>
              <a:gd name="T8" fmla="*/ 2147483646 w 672"/>
              <a:gd name="T9" fmla="*/ 2147483646 h 432"/>
              <a:gd name="T10" fmla="*/ 2147483646 w 672"/>
              <a:gd name="T11" fmla="*/ 2147483646 h 432"/>
              <a:gd name="T12" fmla="*/ 2147483646 w 672"/>
              <a:gd name="T13" fmla="*/ 2147483646 h 432"/>
              <a:gd name="T14" fmla="*/ 2147483646 w 672"/>
              <a:gd name="T15" fmla="*/ 2147483646 h 432"/>
              <a:gd name="T16" fmla="*/ 2147483646 w 672"/>
              <a:gd name="T17" fmla="*/ 2147483646 h 432"/>
              <a:gd name="T18" fmla="*/ 2147483646 w 672"/>
              <a:gd name="T19" fmla="*/ 2147483646 h 432"/>
              <a:gd name="T20" fmla="*/ 0 w 672"/>
              <a:gd name="T21" fmla="*/ 2147483646 h 4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72"/>
              <a:gd name="T34" fmla="*/ 0 h 432"/>
              <a:gd name="T35" fmla="*/ 672 w 672"/>
              <a:gd name="T36" fmla="*/ 432 h 4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72" h="432">
                <a:moveTo>
                  <a:pt x="0" y="48"/>
                </a:moveTo>
                <a:lnTo>
                  <a:pt x="336" y="0"/>
                </a:lnTo>
                <a:cubicBezTo>
                  <a:pt x="362" y="3"/>
                  <a:pt x="380" y="4"/>
                  <a:pt x="404" y="12"/>
                </a:cubicBezTo>
                <a:cubicBezTo>
                  <a:pt x="419" y="27"/>
                  <a:pt x="430" y="35"/>
                  <a:pt x="440" y="52"/>
                </a:cubicBezTo>
                <a:cubicBezTo>
                  <a:pt x="450" y="68"/>
                  <a:pt x="456" y="89"/>
                  <a:pt x="468" y="104"/>
                </a:cubicBezTo>
                <a:cubicBezTo>
                  <a:pt x="491" y="132"/>
                  <a:pt x="521" y="146"/>
                  <a:pt x="548" y="168"/>
                </a:cubicBezTo>
                <a:cubicBezTo>
                  <a:pt x="583" y="196"/>
                  <a:pt x="601" y="218"/>
                  <a:pt x="640" y="244"/>
                </a:cubicBezTo>
                <a:cubicBezTo>
                  <a:pt x="655" y="267"/>
                  <a:pt x="663" y="289"/>
                  <a:pt x="668" y="316"/>
                </a:cubicBezTo>
                <a:cubicBezTo>
                  <a:pt x="669" y="353"/>
                  <a:pt x="672" y="428"/>
                  <a:pt x="672" y="428"/>
                </a:cubicBezTo>
                <a:lnTo>
                  <a:pt x="48" y="432"/>
                </a:lnTo>
                <a:lnTo>
                  <a:pt x="0" y="4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5" name="Text Box 31">
            <a:extLst>
              <a:ext uri="{FF2B5EF4-FFF2-40B4-BE49-F238E27FC236}">
                <a16:creationId xmlns:a16="http://schemas.microsoft.com/office/drawing/2014/main" id="{9E59C085-2C56-4F16-8FDB-FB23CF67B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47345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13%</a:t>
            </a:r>
          </a:p>
        </p:txBody>
      </p:sp>
      <p:sp>
        <p:nvSpPr>
          <p:cNvPr id="57376" name="Text Box 32">
            <a:extLst>
              <a:ext uri="{FF2B5EF4-FFF2-40B4-BE49-F238E27FC236}">
                <a16:creationId xmlns:a16="http://schemas.microsoft.com/office/drawing/2014/main" id="{E43B3A8A-240C-48A4-A12E-E4FC5D221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0" y="3368675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18%</a:t>
            </a:r>
          </a:p>
        </p:txBody>
      </p:sp>
      <p:sp>
        <p:nvSpPr>
          <p:cNvPr id="57377" name="Text Box 33">
            <a:extLst>
              <a:ext uri="{FF2B5EF4-FFF2-40B4-BE49-F238E27FC236}">
                <a16:creationId xmlns:a16="http://schemas.microsoft.com/office/drawing/2014/main" id="{BF74E97B-2878-4559-BA71-83C685E4C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25" y="40386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39%</a:t>
            </a:r>
          </a:p>
        </p:txBody>
      </p:sp>
      <p:sp>
        <p:nvSpPr>
          <p:cNvPr id="57378" name="Text Box 34">
            <a:extLst>
              <a:ext uri="{FF2B5EF4-FFF2-40B4-BE49-F238E27FC236}">
                <a16:creationId xmlns:a16="http://schemas.microsoft.com/office/drawing/2014/main" id="{8CDF6FD9-7B17-4F50-BB9F-930E40B79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225" y="43434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58%</a:t>
            </a:r>
          </a:p>
        </p:txBody>
      </p:sp>
      <p:sp>
        <p:nvSpPr>
          <p:cNvPr id="57379" name="Text Box 35">
            <a:extLst>
              <a:ext uri="{FF2B5EF4-FFF2-40B4-BE49-F238E27FC236}">
                <a16:creationId xmlns:a16="http://schemas.microsoft.com/office/drawing/2014/main" id="{716C9227-2C8E-4EE7-9D29-099F6F87A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0" y="42783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47%</a:t>
            </a:r>
          </a:p>
        </p:txBody>
      </p:sp>
      <p:sp>
        <p:nvSpPr>
          <p:cNvPr id="57380" name="Text Box 36">
            <a:extLst>
              <a:ext uri="{FF2B5EF4-FFF2-40B4-BE49-F238E27FC236}">
                <a16:creationId xmlns:a16="http://schemas.microsoft.com/office/drawing/2014/main" id="{481BE115-36E9-431D-BC26-9B3011313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8" y="3368675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56%</a:t>
            </a:r>
          </a:p>
        </p:txBody>
      </p:sp>
      <p:sp>
        <p:nvSpPr>
          <p:cNvPr id="57381" name="Text Box 37">
            <a:extLst>
              <a:ext uri="{FF2B5EF4-FFF2-40B4-BE49-F238E27FC236}">
                <a16:creationId xmlns:a16="http://schemas.microsoft.com/office/drawing/2014/main" id="{6373E7FD-4661-4EEF-9FBD-2099A948D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025" y="34290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25%</a:t>
            </a:r>
          </a:p>
        </p:txBody>
      </p:sp>
      <p:sp>
        <p:nvSpPr>
          <p:cNvPr id="57382" name="Text Box 38">
            <a:extLst>
              <a:ext uri="{FF2B5EF4-FFF2-40B4-BE49-F238E27FC236}">
                <a16:creationId xmlns:a16="http://schemas.microsoft.com/office/drawing/2014/main" id="{D12821CB-D368-4DAC-8739-6E4B721AD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2675" y="42783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32%</a:t>
            </a:r>
          </a:p>
        </p:txBody>
      </p:sp>
      <p:sp>
        <p:nvSpPr>
          <p:cNvPr id="57383" name="Text Box 39">
            <a:extLst>
              <a:ext uri="{FF2B5EF4-FFF2-40B4-BE49-F238E27FC236}">
                <a16:creationId xmlns:a16="http://schemas.microsoft.com/office/drawing/2014/main" id="{1546B269-21AD-4361-98D7-22003CF9F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425" y="3546475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23%</a:t>
            </a:r>
          </a:p>
        </p:txBody>
      </p:sp>
      <p:sp>
        <p:nvSpPr>
          <p:cNvPr id="57384" name="Freeform 40">
            <a:extLst>
              <a:ext uri="{FF2B5EF4-FFF2-40B4-BE49-F238E27FC236}">
                <a16:creationId xmlns:a16="http://schemas.microsoft.com/office/drawing/2014/main" id="{0599DF6E-6CD3-4326-94C8-3FBEA3BD0E6C}"/>
              </a:ext>
            </a:extLst>
          </p:cNvPr>
          <p:cNvSpPr>
            <a:spLocks/>
          </p:cNvSpPr>
          <p:nvPr/>
        </p:nvSpPr>
        <p:spPr bwMode="auto">
          <a:xfrm>
            <a:off x="4648200" y="2819400"/>
            <a:ext cx="744538" cy="457200"/>
          </a:xfrm>
          <a:custGeom>
            <a:avLst/>
            <a:gdLst>
              <a:gd name="T0" fmla="*/ 2147483646 w 469"/>
              <a:gd name="T1" fmla="*/ 2147483646 h 288"/>
              <a:gd name="T2" fmla="*/ 2147483646 w 469"/>
              <a:gd name="T3" fmla="*/ 2147483646 h 288"/>
              <a:gd name="T4" fmla="*/ 2147483646 w 469"/>
              <a:gd name="T5" fmla="*/ 0 h 288"/>
              <a:gd name="T6" fmla="*/ 0 w 469"/>
              <a:gd name="T7" fmla="*/ 2147483646 h 288"/>
              <a:gd name="T8" fmla="*/ 2147483646 w 469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9"/>
              <a:gd name="T16" fmla="*/ 0 h 288"/>
              <a:gd name="T17" fmla="*/ 469 w 469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9" h="288">
                <a:moveTo>
                  <a:pt x="469" y="268"/>
                </a:moveTo>
                <a:cubicBezTo>
                  <a:pt x="454" y="205"/>
                  <a:pt x="469" y="130"/>
                  <a:pt x="469" y="65"/>
                </a:cubicBezTo>
                <a:lnTo>
                  <a:pt x="48" y="0"/>
                </a:lnTo>
                <a:lnTo>
                  <a:pt x="0" y="288"/>
                </a:lnTo>
                <a:lnTo>
                  <a:pt x="469" y="26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5" name="Freeform 41">
            <a:extLst>
              <a:ext uri="{FF2B5EF4-FFF2-40B4-BE49-F238E27FC236}">
                <a16:creationId xmlns:a16="http://schemas.microsoft.com/office/drawing/2014/main" id="{3CA9F5DB-E8E3-480B-9F90-C0C86C7D813F}"/>
              </a:ext>
            </a:extLst>
          </p:cNvPr>
          <p:cNvSpPr>
            <a:spLocks/>
          </p:cNvSpPr>
          <p:nvPr/>
        </p:nvSpPr>
        <p:spPr bwMode="auto">
          <a:xfrm>
            <a:off x="4114800" y="2819400"/>
            <a:ext cx="609600" cy="457200"/>
          </a:xfrm>
          <a:custGeom>
            <a:avLst/>
            <a:gdLst>
              <a:gd name="T0" fmla="*/ 2147483646 w 384"/>
              <a:gd name="T1" fmla="*/ 2147483646 h 288"/>
              <a:gd name="T2" fmla="*/ 2147483646 w 384"/>
              <a:gd name="T3" fmla="*/ 0 h 288"/>
              <a:gd name="T4" fmla="*/ 0 w 384"/>
              <a:gd name="T5" fmla="*/ 2147483646 h 288"/>
              <a:gd name="T6" fmla="*/ 0 w 384"/>
              <a:gd name="T7" fmla="*/ 2147483646 h 288"/>
              <a:gd name="T8" fmla="*/ 2147483646 w 384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4"/>
              <a:gd name="T16" fmla="*/ 0 h 288"/>
              <a:gd name="T17" fmla="*/ 384 w 38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4" h="288">
                <a:moveTo>
                  <a:pt x="336" y="288"/>
                </a:moveTo>
                <a:lnTo>
                  <a:pt x="384" y="0"/>
                </a:lnTo>
                <a:lnTo>
                  <a:pt x="0" y="48"/>
                </a:lnTo>
                <a:lnTo>
                  <a:pt x="0" y="288"/>
                </a:lnTo>
                <a:lnTo>
                  <a:pt x="336" y="28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6" name="Text Box 42">
            <a:extLst>
              <a:ext uri="{FF2B5EF4-FFF2-40B4-BE49-F238E27FC236}">
                <a16:creationId xmlns:a16="http://schemas.microsoft.com/office/drawing/2014/main" id="{34DE2CCE-825E-465B-AE7F-E13ECDE80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895600"/>
            <a:ext cx="595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19%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7387" name="Text Box 43">
            <a:extLst>
              <a:ext uri="{FF2B5EF4-FFF2-40B4-BE49-F238E27FC236}">
                <a16:creationId xmlns:a16="http://schemas.microsoft.com/office/drawing/2014/main" id="{8ADD469C-4233-4E5C-B484-B15A00D70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92100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20%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7388" name="Text Box 44">
            <a:extLst>
              <a:ext uri="{FF2B5EF4-FFF2-40B4-BE49-F238E27FC236}">
                <a16:creationId xmlns:a16="http://schemas.microsoft.com/office/drawing/2014/main" id="{088F7958-5D63-4746-8957-148B65A8E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749425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6%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7389" name="Freeform 45">
            <a:extLst>
              <a:ext uri="{FF2B5EF4-FFF2-40B4-BE49-F238E27FC236}">
                <a16:creationId xmlns:a16="http://schemas.microsoft.com/office/drawing/2014/main" id="{A3066457-0E5C-4EF0-B85D-F6FDA9F5F80A}"/>
              </a:ext>
            </a:extLst>
          </p:cNvPr>
          <p:cNvSpPr>
            <a:spLocks/>
          </p:cNvSpPr>
          <p:nvPr/>
        </p:nvSpPr>
        <p:spPr bwMode="auto">
          <a:xfrm>
            <a:off x="4038600" y="2286000"/>
            <a:ext cx="685800" cy="609600"/>
          </a:xfrm>
          <a:custGeom>
            <a:avLst/>
            <a:gdLst>
              <a:gd name="T0" fmla="*/ 2147483646 w 432"/>
              <a:gd name="T1" fmla="*/ 2147483646 h 384"/>
              <a:gd name="T2" fmla="*/ 2147483646 w 432"/>
              <a:gd name="T3" fmla="*/ 0 h 384"/>
              <a:gd name="T4" fmla="*/ 0 w 432"/>
              <a:gd name="T5" fmla="*/ 2147483646 h 384"/>
              <a:gd name="T6" fmla="*/ 2147483646 w 432"/>
              <a:gd name="T7" fmla="*/ 2147483646 h 384"/>
              <a:gd name="T8" fmla="*/ 2147483646 w 432"/>
              <a:gd name="T9" fmla="*/ 2147483646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384"/>
              <a:gd name="T17" fmla="*/ 432 w 432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384">
                <a:moveTo>
                  <a:pt x="432" y="336"/>
                </a:moveTo>
                <a:lnTo>
                  <a:pt x="48" y="0"/>
                </a:lnTo>
                <a:lnTo>
                  <a:pt x="0" y="48"/>
                </a:lnTo>
                <a:lnTo>
                  <a:pt x="48" y="384"/>
                </a:lnTo>
                <a:lnTo>
                  <a:pt x="432" y="33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0" name="Text Box 46">
            <a:extLst>
              <a:ext uri="{FF2B5EF4-FFF2-40B4-BE49-F238E27FC236}">
                <a16:creationId xmlns:a16="http://schemas.microsoft.com/office/drawing/2014/main" id="{D17AF2D6-B8D8-4F15-9FDB-628D4AC4C0DD}"/>
              </a:ext>
            </a:extLst>
          </p:cNvPr>
          <p:cNvSpPr txBox="1">
            <a:spLocks noChangeArrowheads="1"/>
          </p:cNvSpPr>
          <p:nvPr/>
        </p:nvSpPr>
        <p:spPr bwMode="auto">
          <a:xfrm rot="319382">
            <a:off x="4102100" y="2511425"/>
            <a:ext cx="519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9%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7391" name="Freeform 47">
            <a:extLst>
              <a:ext uri="{FF2B5EF4-FFF2-40B4-BE49-F238E27FC236}">
                <a16:creationId xmlns:a16="http://schemas.microsoft.com/office/drawing/2014/main" id="{5561CEB8-39D2-4494-A313-62389CC46391}"/>
              </a:ext>
            </a:extLst>
          </p:cNvPr>
          <p:cNvSpPr>
            <a:spLocks/>
          </p:cNvSpPr>
          <p:nvPr/>
        </p:nvSpPr>
        <p:spPr bwMode="auto">
          <a:xfrm>
            <a:off x="3657600" y="1219200"/>
            <a:ext cx="1219200" cy="1600200"/>
          </a:xfrm>
          <a:custGeom>
            <a:avLst/>
            <a:gdLst>
              <a:gd name="T0" fmla="*/ 2147483646 w 768"/>
              <a:gd name="T1" fmla="*/ 2147483646 h 1008"/>
              <a:gd name="T2" fmla="*/ 2147483646 w 768"/>
              <a:gd name="T3" fmla="*/ 2147483646 h 1008"/>
              <a:gd name="T4" fmla="*/ 0 w 768"/>
              <a:gd name="T5" fmla="*/ 2147483646 h 1008"/>
              <a:gd name="T6" fmla="*/ 2147483646 w 768"/>
              <a:gd name="T7" fmla="*/ 0 h 1008"/>
              <a:gd name="T8" fmla="*/ 2147483646 w 768"/>
              <a:gd name="T9" fmla="*/ 2147483646 h 1008"/>
              <a:gd name="T10" fmla="*/ 2147483646 w 768"/>
              <a:gd name="T11" fmla="*/ 2147483646 h 10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8"/>
              <a:gd name="T19" fmla="*/ 0 h 1008"/>
              <a:gd name="T20" fmla="*/ 768 w 768"/>
              <a:gd name="T21" fmla="*/ 1008 h 10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8" h="1008">
                <a:moveTo>
                  <a:pt x="672" y="1008"/>
                </a:moveTo>
                <a:lnTo>
                  <a:pt x="288" y="672"/>
                </a:lnTo>
                <a:lnTo>
                  <a:pt x="0" y="144"/>
                </a:lnTo>
                <a:lnTo>
                  <a:pt x="240" y="0"/>
                </a:lnTo>
                <a:lnTo>
                  <a:pt x="768" y="672"/>
                </a:lnTo>
                <a:lnTo>
                  <a:pt x="672" y="100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2" name="Freeform 48">
            <a:extLst>
              <a:ext uri="{FF2B5EF4-FFF2-40B4-BE49-F238E27FC236}">
                <a16:creationId xmlns:a16="http://schemas.microsoft.com/office/drawing/2014/main" id="{4A4BF6A7-E44A-4FD0-81D1-5A89999134D5}"/>
              </a:ext>
            </a:extLst>
          </p:cNvPr>
          <p:cNvSpPr>
            <a:spLocks/>
          </p:cNvSpPr>
          <p:nvPr/>
        </p:nvSpPr>
        <p:spPr bwMode="auto">
          <a:xfrm>
            <a:off x="3276600" y="2057400"/>
            <a:ext cx="838200" cy="685800"/>
          </a:xfrm>
          <a:custGeom>
            <a:avLst/>
            <a:gdLst>
              <a:gd name="T0" fmla="*/ 2147483646 w 528"/>
              <a:gd name="T1" fmla="*/ 2147483646 h 432"/>
              <a:gd name="T2" fmla="*/ 0 w 528"/>
              <a:gd name="T3" fmla="*/ 2147483646 h 432"/>
              <a:gd name="T4" fmla="*/ 0 w 528"/>
              <a:gd name="T5" fmla="*/ 0 h 432"/>
              <a:gd name="T6" fmla="*/ 2147483646 w 528"/>
              <a:gd name="T7" fmla="*/ 2147483646 h 432"/>
              <a:gd name="T8" fmla="*/ 2147483646 w 528"/>
              <a:gd name="T9" fmla="*/ 2147483646 h 432"/>
              <a:gd name="T10" fmla="*/ 2147483646 w 528"/>
              <a:gd name="T11" fmla="*/ 2147483646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"/>
              <a:gd name="T19" fmla="*/ 0 h 432"/>
              <a:gd name="T20" fmla="*/ 528 w 528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" h="432">
                <a:moveTo>
                  <a:pt x="528" y="432"/>
                </a:moveTo>
                <a:lnTo>
                  <a:pt x="0" y="336"/>
                </a:lnTo>
                <a:lnTo>
                  <a:pt x="0" y="0"/>
                </a:lnTo>
                <a:lnTo>
                  <a:pt x="144" y="144"/>
                </a:lnTo>
                <a:lnTo>
                  <a:pt x="480" y="192"/>
                </a:lnTo>
                <a:lnTo>
                  <a:pt x="528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3" name="Freeform 49">
            <a:extLst>
              <a:ext uri="{FF2B5EF4-FFF2-40B4-BE49-F238E27FC236}">
                <a16:creationId xmlns:a16="http://schemas.microsoft.com/office/drawing/2014/main" id="{53182529-9290-4160-92E0-7F40B83EF1EE}"/>
              </a:ext>
            </a:extLst>
          </p:cNvPr>
          <p:cNvSpPr>
            <a:spLocks/>
          </p:cNvSpPr>
          <p:nvPr/>
        </p:nvSpPr>
        <p:spPr bwMode="auto">
          <a:xfrm>
            <a:off x="3733800" y="2667000"/>
            <a:ext cx="381000" cy="609600"/>
          </a:xfrm>
          <a:custGeom>
            <a:avLst/>
            <a:gdLst>
              <a:gd name="T0" fmla="*/ 2147483646 w 240"/>
              <a:gd name="T1" fmla="*/ 2147483646 h 384"/>
              <a:gd name="T2" fmla="*/ 2147483646 w 240"/>
              <a:gd name="T3" fmla="*/ 2147483646 h 384"/>
              <a:gd name="T4" fmla="*/ 2147483646 w 240"/>
              <a:gd name="T5" fmla="*/ 2147483646 h 384"/>
              <a:gd name="T6" fmla="*/ 0 w 240"/>
              <a:gd name="T7" fmla="*/ 0 h 384"/>
              <a:gd name="T8" fmla="*/ 0 w 240"/>
              <a:gd name="T9" fmla="*/ 2147483646 h 384"/>
              <a:gd name="T10" fmla="*/ 2147483646 w 240"/>
              <a:gd name="T11" fmla="*/ 2147483646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384"/>
              <a:gd name="T20" fmla="*/ 240 w 240"/>
              <a:gd name="T21" fmla="*/ 384 h 3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384">
                <a:moveTo>
                  <a:pt x="240" y="384"/>
                </a:moveTo>
                <a:lnTo>
                  <a:pt x="240" y="144"/>
                </a:lnTo>
                <a:lnTo>
                  <a:pt x="240" y="48"/>
                </a:lnTo>
                <a:lnTo>
                  <a:pt x="0" y="0"/>
                </a:lnTo>
                <a:lnTo>
                  <a:pt x="0" y="384"/>
                </a:lnTo>
                <a:lnTo>
                  <a:pt x="240" y="38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4" name="Freeform 50">
            <a:extLst>
              <a:ext uri="{FF2B5EF4-FFF2-40B4-BE49-F238E27FC236}">
                <a16:creationId xmlns:a16="http://schemas.microsoft.com/office/drawing/2014/main" id="{D4FDDFE3-CAB5-4E4C-8F08-171E55173567}"/>
              </a:ext>
            </a:extLst>
          </p:cNvPr>
          <p:cNvSpPr>
            <a:spLocks/>
          </p:cNvSpPr>
          <p:nvPr/>
        </p:nvSpPr>
        <p:spPr bwMode="auto">
          <a:xfrm>
            <a:off x="3276600" y="2590800"/>
            <a:ext cx="457200" cy="685800"/>
          </a:xfrm>
          <a:custGeom>
            <a:avLst/>
            <a:gdLst>
              <a:gd name="T0" fmla="*/ 2147483646 w 288"/>
              <a:gd name="T1" fmla="*/ 2147483646 h 432"/>
              <a:gd name="T2" fmla="*/ 0 w 288"/>
              <a:gd name="T3" fmla="*/ 2147483646 h 432"/>
              <a:gd name="T4" fmla="*/ 0 w 288"/>
              <a:gd name="T5" fmla="*/ 0 h 432"/>
              <a:gd name="T6" fmla="*/ 2147483646 w 288"/>
              <a:gd name="T7" fmla="*/ 2147483646 h 432"/>
              <a:gd name="T8" fmla="*/ 2147483646 w 288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432"/>
              <a:gd name="T17" fmla="*/ 288 w 288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432">
                <a:moveTo>
                  <a:pt x="288" y="432"/>
                </a:moveTo>
                <a:lnTo>
                  <a:pt x="0" y="432"/>
                </a:lnTo>
                <a:lnTo>
                  <a:pt x="0" y="0"/>
                </a:lnTo>
                <a:lnTo>
                  <a:pt x="288" y="48"/>
                </a:lnTo>
                <a:lnTo>
                  <a:pt x="288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5" name="Freeform 51">
            <a:extLst>
              <a:ext uri="{FF2B5EF4-FFF2-40B4-BE49-F238E27FC236}">
                <a16:creationId xmlns:a16="http://schemas.microsoft.com/office/drawing/2014/main" id="{428C1A2C-23B2-4AAE-AD98-5B1D9B963D7D}"/>
              </a:ext>
            </a:extLst>
          </p:cNvPr>
          <p:cNvSpPr>
            <a:spLocks/>
          </p:cNvSpPr>
          <p:nvPr/>
        </p:nvSpPr>
        <p:spPr bwMode="auto">
          <a:xfrm>
            <a:off x="4700588" y="2286000"/>
            <a:ext cx="695325" cy="760413"/>
          </a:xfrm>
          <a:custGeom>
            <a:avLst/>
            <a:gdLst>
              <a:gd name="T0" fmla="*/ 2147483646 w 432"/>
              <a:gd name="T1" fmla="*/ 2147483646 h 432"/>
              <a:gd name="T2" fmla="*/ 2147483646 w 432"/>
              <a:gd name="T3" fmla="*/ 0 h 432"/>
              <a:gd name="T4" fmla="*/ 2147483646 w 432"/>
              <a:gd name="T5" fmla="*/ 0 h 432"/>
              <a:gd name="T6" fmla="*/ 0 w 432"/>
              <a:gd name="T7" fmla="*/ 2147483646 h 432"/>
              <a:gd name="T8" fmla="*/ 2147483646 w 432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432"/>
              <a:gd name="T17" fmla="*/ 432 w 432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432">
                <a:moveTo>
                  <a:pt x="432" y="432"/>
                </a:moveTo>
                <a:lnTo>
                  <a:pt x="432" y="0"/>
                </a:lnTo>
                <a:lnTo>
                  <a:pt x="96" y="0"/>
                </a:lnTo>
                <a:lnTo>
                  <a:pt x="0" y="336"/>
                </a:lnTo>
                <a:lnTo>
                  <a:pt x="432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6" name="Text Box 52">
            <a:extLst>
              <a:ext uri="{FF2B5EF4-FFF2-40B4-BE49-F238E27FC236}">
                <a16:creationId xmlns:a16="http://schemas.microsoft.com/office/drawing/2014/main" id="{07774218-0F83-4F42-B9DC-B76BDFE73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525713"/>
            <a:ext cx="64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21%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7397" name="Text Box 53">
            <a:extLst>
              <a:ext uri="{FF2B5EF4-FFF2-40B4-BE49-F238E27FC236}">
                <a16:creationId xmlns:a16="http://schemas.microsoft.com/office/drawing/2014/main" id="{9AC639D5-D647-497B-8D57-F655D8C2B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901825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24%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7398" name="Text Box 54">
            <a:extLst>
              <a:ext uri="{FF2B5EF4-FFF2-40B4-BE49-F238E27FC236}">
                <a16:creationId xmlns:a16="http://schemas.microsoft.com/office/drawing/2014/main" id="{B45961D3-DEEF-474E-91B5-3ADB1574B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282825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14%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7399" name="Text Box 55">
            <a:extLst>
              <a:ext uri="{FF2B5EF4-FFF2-40B4-BE49-F238E27FC236}">
                <a16:creationId xmlns:a16="http://schemas.microsoft.com/office/drawing/2014/main" id="{5AB40B28-F7B6-4F0A-AE1B-738E72C15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0" y="2868613"/>
            <a:ext cx="595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22%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7400" name="Text Box 56">
            <a:extLst>
              <a:ext uri="{FF2B5EF4-FFF2-40B4-BE49-F238E27FC236}">
                <a16:creationId xmlns:a16="http://schemas.microsoft.com/office/drawing/2014/main" id="{76C5A8C3-7C00-4D25-8E8A-1AF4F3357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787650"/>
            <a:ext cx="4810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7%</a:t>
            </a:r>
            <a:endParaRPr lang="en-US" altLang="en-US" sz="1800"/>
          </a:p>
        </p:txBody>
      </p:sp>
      <p:pic>
        <p:nvPicPr>
          <p:cNvPr id="57401" name="Picture 57" descr="C:\AGVISE Logo\Agvise-logo2000.jpg">
            <a:extLst>
              <a:ext uri="{FF2B5EF4-FFF2-40B4-BE49-F238E27FC236}">
                <a16:creationId xmlns:a16="http://schemas.microsoft.com/office/drawing/2014/main" id="{33179091-F984-445A-A8DB-F97D702AF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571625"/>
            <a:ext cx="23304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02" name="Text Box 58">
            <a:extLst>
              <a:ext uri="{FF2B5EF4-FFF2-40B4-BE49-F238E27FC236}">
                <a16:creationId xmlns:a16="http://schemas.microsoft.com/office/drawing/2014/main" id="{501373D6-3A15-40E6-A372-87F12C395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22275"/>
            <a:ext cx="86407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>
                <a:latin typeface="Arial" panose="020B0604020202020204" pitchFamily="34" charset="0"/>
              </a:rPr>
              <a:t>% Soil Samples with Sulfur less than 15 lb/a</a:t>
            </a:r>
          </a:p>
        </p:txBody>
      </p:sp>
      <p:sp>
        <p:nvSpPr>
          <p:cNvPr id="57403" name="Text Box 59">
            <a:extLst>
              <a:ext uri="{FF2B5EF4-FFF2-40B4-BE49-F238E27FC236}">
                <a16:creationId xmlns:a16="http://schemas.microsoft.com/office/drawing/2014/main" id="{1BA7A9F5-F6EB-421C-9A92-2EAFA0573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8" y="1611313"/>
            <a:ext cx="2363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Fall 2015 samples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7404" name="Text Box 60">
            <a:extLst>
              <a:ext uri="{FF2B5EF4-FFF2-40B4-BE49-F238E27FC236}">
                <a16:creationId xmlns:a16="http://schemas.microsoft.com/office/drawing/2014/main" id="{99F2694A-7176-418E-8BE3-5FF6EB939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613" y="1952625"/>
            <a:ext cx="1931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(0-6” samples)</a:t>
            </a:r>
          </a:p>
        </p:txBody>
      </p:sp>
      <p:sp>
        <p:nvSpPr>
          <p:cNvPr id="57405" name="Text Box 61">
            <a:extLst>
              <a:ext uri="{FF2B5EF4-FFF2-40B4-BE49-F238E27FC236}">
                <a16:creationId xmlns:a16="http://schemas.microsoft.com/office/drawing/2014/main" id="{8F0B52FB-6CF6-4211-A2FC-6860EC158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52400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MB</a:t>
            </a:r>
          </a:p>
        </p:txBody>
      </p:sp>
      <p:sp>
        <p:nvSpPr>
          <p:cNvPr id="57406" name="Text Box 62">
            <a:extLst>
              <a:ext uri="{FF2B5EF4-FFF2-40B4-BE49-F238E27FC236}">
                <a16:creationId xmlns:a16="http://schemas.microsoft.com/office/drawing/2014/main" id="{92ECC865-7D61-48AC-8001-3C4FBA147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657600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ND</a:t>
            </a:r>
          </a:p>
        </p:txBody>
      </p:sp>
      <p:sp>
        <p:nvSpPr>
          <p:cNvPr id="57407" name="Text Box 63">
            <a:extLst>
              <a:ext uri="{FF2B5EF4-FFF2-40B4-BE49-F238E27FC236}">
                <a16:creationId xmlns:a16="http://schemas.microsoft.com/office/drawing/2014/main" id="{2E00A6B8-21E3-4889-87DC-F05D8AF74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51816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SD</a:t>
            </a:r>
          </a:p>
        </p:txBody>
      </p:sp>
      <p:sp>
        <p:nvSpPr>
          <p:cNvPr id="57408" name="Text Box 64">
            <a:extLst>
              <a:ext uri="{FF2B5EF4-FFF2-40B4-BE49-F238E27FC236}">
                <a16:creationId xmlns:a16="http://schemas.microsoft.com/office/drawing/2014/main" id="{ED6E3EED-D25B-4864-9DC4-14C9BF9F9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650" y="49530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MN</a:t>
            </a:r>
          </a:p>
        </p:txBody>
      </p:sp>
      <p:sp>
        <p:nvSpPr>
          <p:cNvPr id="57409" name="Line 65">
            <a:extLst>
              <a:ext uri="{FF2B5EF4-FFF2-40B4-BE49-F238E27FC236}">
                <a16:creationId xmlns:a16="http://schemas.microsoft.com/office/drawing/2014/main" id="{752FC913-13C6-46DB-82A4-3E891CF395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8006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10" name="Text Box 66">
            <a:extLst>
              <a:ext uri="{FF2B5EF4-FFF2-40B4-BE49-F238E27FC236}">
                <a16:creationId xmlns:a16="http://schemas.microsoft.com/office/drawing/2014/main" id="{DC5FAD95-F07A-4EB3-A55B-C67CB0740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0225" y="42672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19%</a:t>
            </a:r>
          </a:p>
        </p:txBody>
      </p:sp>
      <p:sp>
        <p:nvSpPr>
          <p:cNvPr id="57411" name="Text Box 67">
            <a:extLst>
              <a:ext uri="{FF2B5EF4-FFF2-40B4-BE49-F238E27FC236}">
                <a16:creationId xmlns:a16="http://schemas.microsoft.com/office/drawing/2014/main" id="{315DCC6A-ED08-4A3F-854F-DA144A15E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5" y="47244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67%</a:t>
            </a:r>
          </a:p>
        </p:txBody>
      </p:sp>
      <p:sp>
        <p:nvSpPr>
          <p:cNvPr id="57412" name="Text Box 68">
            <a:extLst>
              <a:ext uri="{FF2B5EF4-FFF2-40B4-BE49-F238E27FC236}">
                <a16:creationId xmlns:a16="http://schemas.microsoft.com/office/drawing/2014/main" id="{598148F0-483B-46E4-AC80-DDB143F46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825" y="51054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58%</a:t>
            </a:r>
          </a:p>
        </p:txBody>
      </p:sp>
      <p:sp>
        <p:nvSpPr>
          <p:cNvPr id="57413" name="Text Box 69">
            <a:extLst>
              <a:ext uri="{FF2B5EF4-FFF2-40B4-BE49-F238E27FC236}">
                <a16:creationId xmlns:a16="http://schemas.microsoft.com/office/drawing/2014/main" id="{6265FF1F-ACA6-48F4-AE3A-2305F73BB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825" y="57150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84%</a:t>
            </a:r>
          </a:p>
        </p:txBody>
      </p:sp>
      <p:sp>
        <p:nvSpPr>
          <p:cNvPr id="57414" name="Text Box 70">
            <a:extLst>
              <a:ext uri="{FF2B5EF4-FFF2-40B4-BE49-F238E27FC236}">
                <a16:creationId xmlns:a16="http://schemas.microsoft.com/office/drawing/2014/main" id="{7F156F01-5D98-4378-BBB1-1CD1EBB48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675" y="557688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74%</a:t>
            </a:r>
          </a:p>
        </p:txBody>
      </p:sp>
      <p:sp>
        <p:nvSpPr>
          <p:cNvPr id="57415" name="Text Box 71">
            <a:extLst>
              <a:ext uri="{FF2B5EF4-FFF2-40B4-BE49-F238E27FC236}">
                <a16:creationId xmlns:a16="http://schemas.microsoft.com/office/drawing/2014/main" id="{AD592800-35EF-42CD-873B-889F986A4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475" y="40386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66%</a:t>
            </a:r>
          </a:p>
        </p:txBody>
      </p:sp>
      <p:sp>
        <p:nvSpPr>
          <p:cNvPr id="57416" name="Text Box 72">
            <a:extLst>
              <a:ext uri="{FF2B5EF4-FFF2-40B4-BE49-F238E27FC236}">
                <a16:creationId xmlns:a16="http://schemas.microsoft.com/office/drawing/2014/main" id="{406DAA23-D917-415F-9060-D5CB036CB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5" y="35052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35%</a:t>
            </a:r>
          </a:p>
        </p:txBody>
      </p:sp>
      <p:sp>
        <p:nvSpPr>
          <p:cNvPr id="57417" name="Text Box 73">
            <a:extLst>
              <a:ext uri="{FF2B5EF4-FFF2-40B4-BE49-F238E27FC236}">
                <a16:creationId xmlns:a16="http://schemas.microsoft.com/office/drawing/2014/main" id="{6E9FA875-1CFE-45FE-B46D-F41214E22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6425" y="572928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60%</a:t>
            </a:r>
          </a:p>
        </p:txBody>
      </p:sp>
      <p:sp>
        <p:nvSpPr>
          <p:cNvPr id="57418" name="Text Box 74">
            <a:extLst>
              <a:ext uri="{FF2B5EF4-FFF2-40B4-BE49-F238E27FC236}">
                <a16:creationId xmlns:a16="http://schemas.microsoft.com/office/drawing/2014/main" id="{89D2A25C-EA7A-4766-B73F-9C5D10304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0225" y="49530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46%</a:t>
            </a:r>
          </a:p>
        </p:txBody>
      </p:sp>
      <p:sp>
        <p:nvSpPr>
          <p:cNvPr id="57419" name="Text Box 75">
            <a:extLst>
              <a:ext uri="{FF2B5EF4-FFF2-40B4-BE49-F238E27FC236}">
                <a16:creationId xmlns:a16="http://schemas.microsoft.com/office/drawing/2014/main" id="{3F975D67-997E-4E86-89D0-C0F6C84A9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075" y="572928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38%</a:t>
            </a:r>
          </a:p>
        </p:txBody>
      </p:sp>
      <p:sp>
        <p:nvSpPr>
          <p:cNvPr id="57420" name="Text Box 76">
            <a:extLst>
              <a:ext uri="{FF2B5EF4-FFF2-40B4-BE49-F238E27FC236}">
                <a16:creationId xmlns:a16="http://schemas.microsoft.com/office/drawing/2014/main" id="{7C92FD78-7E9F-4375-A9DA-98F220EAE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25" y="496728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35%</a:t>
            </a:r>
          </a:p>
        </p:txBody>
      </p:sp>
      <p:sp>
        <p:nvSpPr>
          <p:cNvPr id="57421" name="Text Box 77">
            <a:extLst>
              <a:ext uri="{FF2B5EF4-FFF2-40B4-BE49-F238E27FC236}">
                <a16:creationId xmlns:a16="http://schemas.microsoft.com/office/drawing/2014/main" id="{013E3AD6-4CD7-4637-A927-4D4984F4E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275" y="572928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71%</a:t>
            </a:r>
          </a:p>
        </p:txBody>
      </p:sp>
      <p:sp>
        <p:nvSpPr>
          <p:cNvPr id="57422" name="Text Box 78">
            <a:extLst>
              <a:ext uri="{FF2B5EF4-FFF2-40B4-BE49-F238E27FC236}">
                <a16:creationId xmlns:a16="http://schemas.microsoft.com/office/drawing/2014/main" id="{DA63112E-83CB-4358-A967-79136C1A9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275" y="496728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75%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reeform 2">
            <a:extLst>
              <a:ext uri="{FF2B5EF4-FFF2-40B4-BE49-F238E27FC236}">
                <a16:creationId xmlns:a16="http://schemas.microsoft.com/office/drawing/2014/main" id="{E336DA31-8E2A-4597-87A1-BBD701C2387E}"/>
              </a:ext>
            </a:extLst>
          </p:cNvPr>
          <p:cNvSpPr>
            <a:spLocks/>
          </p:cNvSpPr>
          <p:nvPr/>
        </p:nvSpPr>
        <p:spPr bwMode="auto">
          <a:xfrm>
            <a:off x="4330700" y="3962400"/>
            <a:ext cx="622300" cy="914400"/>
          </a:xfrm>
          <a:custGeom>
            <a:avLst/>
            <a:gdLst>
              <a:gd name="T0" fmla="*/ 2147483646 w 392"/>
              <a:gd name="T1" fmla="*/ 2147483646 h 576"/>
              <a:gd name="T2" fmla="*/ 2147483646 w 392"/>
              <a:gd name="T3" fmla="*/ 2147483646 h 576"/>
              <a:gd name="T4" fmla="*/ 0 w 392"/>
              <a:gd name="T5" fmla="*/ 2147483646 h 576"/>
              <a:gd name="T6" fmla="*/ 2147483646 w 392"/>
              <a:gd name="T7" fmla="*/ 0 h 576"/>
              <a:gd name="T8" fmla="*/ 2147483646 w 392"/>
              <a:gd name="T9" fmla="*/ 0 h 576"/>
              <a:gd name="T10" fmla="*/ 2147483646 w 392"/>
              <a:gd name="T11" fmla="*/ 2147483646 h 576"/>
              <a:gd name="T12" fmla="*/ 2147483646 w 392"/>
              <a:gd name="T13" fmla="*/ 2147483646 h 576"/>
              <a:gd name="T14" fmla="*/ 2147483646 w 392"/>
              <a:gd name="T15" fmla="*/ 2147483646 h 5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92"/>
              <a:gd name="T25" fmla="*/ 0 h 576"/>
              <a:gd name="T26" fmla="*/ 392 w 392"/>
              <a:gd name="T27" fmla="*/ 576 h 57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92" h="576">
                <a:moveTo>
                  <a:pt x="392" y="576"/>
                </a:moveTo>
                <a:lnTo>
                  <a:pt x="8" y="576"/>
                </a:lnTo>
                <a:cubicBezTo>
                  <a:pt x="5" y="467"/>
                  <a:pt x="3" y="357"/>
                  <a:pt x="0" y="248"/>
                </a:cubicBezTo>
                <a:lnTo>
                  <a:pt x="56" y="0"/>
                </a:lnTo>
                <a:lnTo>
                  <a:pt x="344" y="0"/>
                </a:lnTo>
                <a:lnTo>
                  <a:pt x="344" y="288"/>
                </a:lnTo>
                <a:lnTo>
                  <a:pt x="392" y="432"/>
                </a:lnTo>
                <a:lnTo>
                  <a:pt x="392" y="5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1" name="Freeform 3">
            <a:extLst>
              <a:ext uri="{FF2B5EF4-FFF2-40B4-BE49-F238E27FC236}">
                <a16:creationId xmlns:a16="http://schemas.microsoft.com/office/drawing/2014/main" id="{69254F60-1BAC-47DF-AC30-D79E0B72E566}"/>
              </a:ext>
            </a:extLst>
          </p:cNvPr>
          <p:cNvSpPr>
            <a:spLocks/>
          </p:cNvSpPr>
          <p:nvPr/>
        </p:nvSpPr>
        <p:spPr bwMode="auto">
          <a:xfrm>
            <a:off x="3276600" y="1447800"/>
            <a:ext cx="838200" cy="914400"/>
          </a:xfrm>
          <a:custGeom>
            <a:avLst/>
            <a:gdLst>
              <a:gd name="T0" fmla="*/ 2147483646 w 528"/>
              <a:gd name="T1" fmla="*/ 2147483646 h 576"/>
              <a:gd name="T2" fmla="*/ 2147483646 w 528"/>
              <a:gd name="T3" fmla="*/ 2147483646 h 576"/>
              <a:gd name="T4" fmla="*/ 2147483646 w 528"/>
              <a:gd name="T5" fmla="*/ 2147483646 h 576"/>
              <a:gd name="T6" fmla="*/ 0 w 528"/>
              <a:gd name="T7" fmla="*/ 2147483646 h 576"/>
              <a:gd name="T8" fmla="*/ 2147483646 w 528"/>
              <a:gd name="T9" fmla="*/ 2147483646 h 576"/>
              <a:gd name="T10" fmla="*/ 2147483646 w 528"/>
              <a:gd name="T11" fmla="*/ 0 h 576"/>
              <a:gd name="T12" fmla="*/ 2147483646 w 528"/>
              <a:gd name="T13" fmla="*/ 2147483646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576"/>
              <a:gd name="T23" fmla="*/ 528 w 528"/>
              <a:gd name="T24" fmla="*/ 576 h 5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576">
                <a:moveTo>
                  <a:pt x="528" y="528"/>
                </a:moveTo>
                <a:lnTo>
                  <a:pt x="480" y="576"/>
                </a:lnTo>
                <a:lnTo>
                  <a:pt x="144" y="528"/>
                </a:lnTo>
                <a:lnTo>
                  <a:pt x="0" y="384"/>
                </a:lnTo>
                <a:lnTo>
                  <a:pt x="48" y="48"/>
                </a:lnTo>
                <a:lnTo>
                  <a:pt x="240" y="0"/>
                </a:lnTo>
                <a:lnTo>
                  <a:pt x="528" y="52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Freeform 4">
            <a:extLst>
              <a:ext uri="{FF2B5EF4-FFF2-40B4-BE49-F238E27FC236}">
                <a16:creationId xmlns:a16="http://schemas.microsoft.com/office/drawing/2014/main" id="{6F1FFC55-9EC4-4571-A2F0-6CCB9E66939C}"/>
              </a:ext>
            </a:extLst>
          </p:cNvPr>
          <p:cNvSpPr>
            <a:spLocks/>
          </p:cNvSpPr>
          <p:nvPr/>
        </p:nvSpPr>
        <p:spPr bwMode="auto">
          <a:xfrm>
            <a:off x="2443163" y="3205163"/>
            <a:ext cx="708025" cy="785812"/>
          </a:xfrm>
          <a:custGeom>
            <a:avLst/>
            <a:gdLst>
              <a:gd name="T0" fmla="*/ 2147483646 w 621"/>
              <a:gd name="T1" fmla="*/ 0 h 723"/>
              <a:gd name="T2" fmla="*/ 2147483646 w 621"/>
              <a:gd name="T3" fmla="*/ 2147483646 h 723"/>
              <a:gd name="T4" fmla="*/ 2147483646 w 621"/>
              <a:gd name="T5" fmla="*/ 2147483646 h 723"/>
              <a:gd name="T6" fmla="*/ 0 w 621"/>
              <a:gd name="T7" fmla="*/ 2147483646 h 723"/>
              <a:gd name="T8" fmla="*/ 2147483646 w 621"/>
              <a:gd name="T9" fmla="*/ 0 h 7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1"/>
              <a:gd name="T16" fmla="*/ 0 h 723"/>
              <a:gd name="T17" fmla="*/ 621 w 621"/>
              <a:gd name="T18" fmla="*/ 723 h 7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1" h="723">
                <a:moveTo>
                  <a:pt x="51" y="0"/>
                </a:moveTo>
                <a:lnTo>
                  <a:pt x="621" y="30"/>
                </a:lnTo>
                <a:lnTo>
                  <a:pt x="576" y="675"/>
                </a:lnTo>
                <a:lnTo>
                  <a:pt x="0" y="723"/>
                </a:lnTo>
                <a:lnTo>
                  <a:pt x="51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3" name="Freeform 5">
            <a:extLst>
              <a:ext uri="{FF2B5EF4-FFF2-40B4-BE49-F238E27FC236}">
                <a16:creationId xmlns:a16="http://schemas.microsoft.com/office/drawing/2014/main" id="{D6D1FF82-3F0D-449E-9CB7-915B13422995}"/>
              </a:ext>
            </a:extLst>
          </p:cNvPr>
          <p:cNvSpPr>
            <a:spLocks/>
          </p:cNvSpPr>
          <p:nvPr/>
        </p:nvSpPr>
        <p:spPr bwMode="auto">
          <a:xfrm>
            <a:off x="3100388" y="3233738"/>
            <a:ext cx="601662" cy="704850"/>
          </a:xfrm>
          <a:custGeom>
            <a:avLst/>
            <a:gdLst>
              <a:gd name="T0" fmla="*/ 2147483646 w 528"/>
              <a:gd name="T1" fmla="*/ 0 h 648"/>
              <a:gd name="T2" fmla="*/ 2147483646 w 528"/>
              <a:gd name="T3" fmla="*/ 2147483646 h 648"/>
              <a:gd name="T4" fmla="*/ 2147483646 w 528"/>
              <a:gd name="T5" fmla="*/ 2147483646 h 648"/>
              <a:gd name="T6" fmla="*/ 2147483646 w 528"/>
              <a:gd name="T7" fmla="*/ 2147483646 h 648"/>
              <a:gd name="T8" fmla="*/ 2147483646 w 528"/>
              <a:gd name="T9" fmla="*/ 2147483646 h 648"/>
              <a:gd name="T10" fmla="*/ 0 w 528"/>
              <a:gd name="T11" fmla="*/ 2147483646 h 648"/>
              <a:gd name="T12" fmla="*/ 2147483646 w 528"/>
              <a:gd name="T13" fmla="*/ 0 h 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648"/>
              <a:gd name="T23" fmla="*/ 528 w 528"/>
              <a:gd name="T24" fmla="*/ 648 h 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648">
                <a:moveTo>
                  <a:pt x="48" y="0"/>
                </a:moveTo>
                <a:lnTo>
                  <a:pt x="528" y="24"/>
                </a:lnTo>
                <a:lnTo>
                  <a:pt x="528" y="552"/>
                </a:lnTo>
                <a:lnTo>
                  <a:pt x="480" y="552"/>
                </a:lnTo>
                <a:lnTo>
                  <a:pt x="144" y="648"/>
                </a:lnTo>
                <a:lnTo>
                  <a:pt x="0" y="6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4" name="Freeform 6">
            <a:extLst>
              <a:ext uri="{FF2B5EF4-FFF2-40B4-BE49-F238E27FC236}">
                <a16:creationId xmlns:a16="http://schemas.microsoft.com/office/drawing/2014/main" id="{4FBF3CCD-5986-4FFE-AF54-6BF1C570EB96}"/>
              </a:ext>
            </a:extLst>
          </p:cNvPr>
          <p:cNvSpPr>
            <a:spLocks/>
          </p:cNvSpPr>
          <p:nvPr/>
        </p:nvSpPr>
        <p:spPr bwMode="auto">
          <a:xfrm>
            <a:off x="3702050" y="3260725"/>
            <a:ext cx="546100" cy="574675"/>
          </a:xfrm>
          <a:custGeom>
            <a:avLst/>
            <a:gdLst>
              <a:gd name="T0" fmla="*/ 0 w 480"/>
              <a:gd name="T1" fmla="*/ 0 h 528"/>
              <a:gd name="T2" fmla="*/ 2147483646 w 480"/>
              <a:gd name="T3" fmla="*/ 0 h 528"/>
              <a:gd name="T4" fmla="*/ 2147483646 w 480"/>
              <a:gd name="T5" fmla="*/ 2147483646 h 528"/>
              <a:gd name="T6" fmla="*/ 0 w 480"/>
              <a:gd name="T7" fmla="*/ 2147483646 h 528"/>
              <a:gd name="T8" fmla="*/ 0 w 480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0"/>
              <a:gd name="T16" fmla="*/ 0 h 528"/>
              <a:gd name="T17" fmla="*/ 480 w 480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0" h="528">
                <a:moveTo>
                  <a:pt x="0" y="0"/>
                </a:moveTo>
                <a:lnTo>
                  <a:pt x="480" y="0"/>
                </a:lnTo>
                <a:lnTo>
                  <a:pt x="480" y="480"/>
                </a:lnTo>
                <a:lnTo>
                  <a:pt x="0" y="52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5" name="Freeform 7">
            <a:extLst>
              <a:ext uri="{FF2B5EF4-FFF2-40B4-BE49-F238E27FC236}">
                <a16:creationId xmlns:a16="http://schemas.microsoft.com/office/drawing/2014/main" id="{46C50BC2-7182-46D7-AB8B-6E3FC6ABB77D}"/>
              </a:ext>
            </a:extLst>
          </p:cNvPr>
          <p:cNvSpPr>
            <a:spLocks/>
          </p:cNvSpPr>
          <p:nvPr/>
        </p:nvSpPr>
        <p:spPr bwMode="auto">
          <a:xfrm>
            <a:off x="4248150" y="3260725"/>
            <a:ext cx="604838" cy="730250"/>
          </a:xfrm>
          <a:custGeom>
            <a:avLst/>
            <a:gdLst>
              <a:gd name="T0" fmla="*/ 0 w 531"/>
              <a:gd name="T1" fmla="*/ 0 h 672"/>
              <a:gd name="T2" fmla="*/ 2147483646 w 531"/>
              <a:gd name="T3" fmla="*/ 0 h 672"/>
              <a:gd name="T4" fmla="*/ 2147483646 w 531"/>
              <a:gd name="T5" fmla="*/ 2147483646 h 672"/>
              <a:gd name="T6" fmla="*/ 2147483646 w 531"/>
              <a:gd name="T7" fmla="*/ 2147483646 h 672"/>
              <a:gd name="T8" fmla="*/ 2147483646 w 531"/>
              <a:gd name="T9" fmla="*/ 2147483646 h 672"/>
              <a:gd name="T10" fmla="*/ 2147483646 w 531"/>
              <a:gd name="T11" fmla="*/ 2147483646 h 672"/>
              <a:gd name="T12" fmla="*/ 2147483646 w 531"/>
              <a:gd name="T13" fmla="*/ 2147483646 h 672"/>
              <a:gd name="T14" fmla="*/ 2147483646 w 531"/>
              <a:gd name="T15" fmla="*/ 2147483646 h 672"/>
              <a:gd name="T16" fmla="*/ 2147483646 w 531"/>
              <a:gd name="T17" fmla="*/ 2147483646 h 672"/>
              <a:gd name="T18" fmla="*/ 2147483646 w 531"/>
              <a:gd name="T19" fmla="*/ 2147483646 h 672"/>
              <a:gd name="T20" fmla="*/ 2147483646 w 531"/>
              <a:gd name="T21" fmla="*/ 2147483646 h 672"/>
              <a:gd name="T22" fmla="*/ 0 w 531"/>
              <a:gd name="T23" fmla="*/ 2147483646 h 672"/>
              <a:gd name="T24" fmla="*/ 0 w 531"/>
              <a:gd name="T25" fmla="*/ 0 h 6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31"/>
              <a:gd name="T40" fmla="*/ 0 h 672"/>
              <a:gd name="T41" fmla="*/ 531 w 531"/>
              <a:gd name="T42" fmla="*/ 672 h 6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31" h="672">
                <a:moveTo>
                  <a:pt x="0" y="0"/>
                </a:moveTo>
                <a:lnTo>
                  <a:pt x="432" y="0"/>
                </a:lnTo>
                <a:lnTo>
                  <a:pt x="480" y="192"/>
                </a:lnTo>
                <a:cubicBezTo>
                  <a:pt x="446" y="199"/>
                  <a:pt x="458" y="210"/>
                  <a:pt x="448" y="240"/>
                </a:cubicBezTo>
                <a:cubicBezTo>
                  <a:pt x="443" y="321"/>
                  <a:pt x="440" y="326"/>
                  <a:pt x="448" y="428"/>
                </a:cubicBezTo>
                <a:cubicBezTo>
                  <a:pt x="449" y="441"/>
                  <a:pt x="459" y="470"/>
                  <a:pt x="464" y="484"/>
                </a:cubicBezTo>
                <a:cubicBezTo>
                  <a:pt x="465" y="488"/>
                  <a:pt x="468" y="496"/>
                  <a:pt x="468" y="496"/>
                </a:cubicBezTo>
                <a:cubicBezTo>
                  <a:pt x="472" y="550"/>
                  <a:pt x="477" y="571"/>
                  <a:pt x="508" y="612"/>
                </a:cubicBezTo>
                <a:cubicBezTo>
                  <a:pt x="518" y="642"/>
                  <a:pt x="503" y="606"/>
                  <a:pt x="524" y="632"/>
                </a:cubicBezTo>
                <a:cubicBezTo>
                  <a:pt x="531" y="641"/>
                  <a:pt x="528" y="667"/>
                  <a:pt x="528" y="672"/>
                </a:cubicBezTo>
                <a:lnTo>
                  <a:pt x="96" y="624"/>
                </a:lnTo>
                <a:lnTo>
                  <a:pt x="0" y="48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6" name="Freeform 8">
            <a:extLst>
              <a:ext uri="{FF2B5EF4-FFF2-40B4-BE49-F238E27FC236}">
                <a16:creationId xmlns:a16="http://schemas.microsoft.com/office/drawing/2014/main" id="{70D469D7-3B11-4E56-9110-7BAEB8B0FE0D}"/>
              </a:ext>
            </a:extLst>
          </p:cNvPr>
          <p:cNvSpPr>
            <a:spLocks/>
          </p:cNvSpPr>
          <p:nvPr/>
        </p:nvSpPr>
        <p:spPr bwMode="auto">
          <a:xfrm>
            <a:off x="3646488" y="3783013"/>
            <a:ext cx="765175" cy="1044575"/>
          </a:xfrm>
          <a:custGeom>
            <a:avLst/>
            <a:gdLst>
              <a:gd name="T0" fmla="*/ 0 w 672"/>
              <a:gd name="T1" fmla="*/ 2147483646 h 960"/>
              <a:gd name="T2" fmla="*/ 2147483646 w 672"/>
              <a:gd name="T3" fmla="*/ 0 h 960"/>
              <a:gd name="T4" fmla="*/ 2147483646 w 672"/>
              <a:gd name="T5" fmla="*/ 2147483646 h 960"/>
              <a:gd name="T6" fmla="*/ 2147483646 w 672"/>
              <a:gd name="T7" fmla="*/ 2147483646 h 960"/>
              <a:gd name="T8" fmla="*/ 2147483646 w 672"/>
              <a:gd name="T9" fmla="*/ 2147483646 h 960"/>
              <a:gd name="T10" fmla="*/ 2147483646 w 672"/>
              <a:gd name="T11" fmla="*/ 2147483646 h 960"/>
              <a:gd name="T12" fmla="*/ 2147483646 w 672"/>
              <a:gd name="T13" fmla="*/ 2147483646 h 960"/>
              <a:gd name="T14" fmla="*/ 0 w 672"/>
              <a:gd name="T15" fmla="*/ 2147483646 h 9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2"/>
              <a:gd name="T25" fmla="*/ 0 h 960"/>
              <a:gd name="T26" fmla="*/ 672 w 672"/>
              <a:gd name="T27" fmla="*/ 960 h 9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2" h="960">
                <a:moveTo>
                  <a:pt x="0" y="48"/>
                </a:moveTo>
                <a:lnTo>
                  <a:pt x="528" y="0"/>
                </a:lnTo>
                <a:lnTo>
                  <a:pt x="624" y="144"/>
                </a:lnTo>
                <a:lnTo>
                  <a:pt x="672" y="144"/>
                </a:lnTo>
                <a:lnTo>
                  <a:pt x="624" y="576"/>
                </a:lnTo>
                <a:lnTo>
                  <a:pt x="624" y="960"/>
                </a:lnTo>
                <a:lnTo>
                  <a:pt x="192" y="960"/>
                </a:lnTo>
                <a:lnTo>
                  <a:pt x="0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7" name="Freeform 9">
            <a:extLst>
              <a:ext uri="{FF2B5EF4-FFF2-40B4-BE49-F238E27FC236}">
                <a16:creationId xmlns:a16="http://schemas.microsoft.com/office/drawing/2014/main" id="{51BED8AF-AE54-4DD3-81CD-DCA60741EAF4}"/>
              </a:ext>
            </a:extLst>
          </p:cNvPr>
          <p:cNvSpPr>
            <a:spLocks/>
          </p:cNvSpPr>
          <p:nvPr/>
        </p:nvSpPr>
        <p:spPr bwMode="auto">
          <a:xfrm>
            <a:off x="3209925" y="3835400"/>
            <a:ext cx="655638" cy="992188"/>
          </a:xfrm>
          <a:custGeom>
            <a:avLst/>
            <a:gdLst>
              <a:gd name="T0" fmla="*/ 2147483646 w 576"/>
              <a:gd name="T1" fmla="*/ 2147483646 h 912"/>
              <a:gd name="T2" fmla="*/ 2147483646 w 576"/>
              <a:gd name="T3" fmla="*/ 0 h 912"/>
              <a:gd name="T4" fmla="*/ 2147483646 w 576"/>
              <a:gd name="T5" fmla="*/ 2147483646 h 912"/>
              <a:gd name="T6" fmla="*/ 0 w 576"/>
              <a:gd name="T7" fmla="*/ 2147483646 h 912"/>
              <a:gd name="T8" fmla="*/ 2147483646 w 576"/>
              <a:gd name="T9" fmla="*/ 2147483646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912"/>
              <a:gd name="T17" fmla="*/ 576 w 576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912">
                <a:moveTo>
                  <a:pt x="48" y="96"/>
                </a:moveTo>
                <a:lnTo>
                  <a:pt x="384" y="0"/>
                </a:lnTo>
                <a:lnTo>
                  <a:pt x="576" y="912"/>
                </a:lnTo>
                <a:lnTo>
                  <a:pt x="0" y="864"/>
                </a:lnTo>
                <a:lnTo>
                  <a:pt x="48" y="9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8" name="Freeform 10">
            <a:extLst>
              <a:ext uri="{FF2B5EF4-FFF2-40B4-BE49-F238E27FC236}">
                <a16:creationId xmlns:a16="http://schemas.microsoft.com/office/drawing/2014/main" id="{4BED7C13-99FB-45C5-9B0F-DCEDC648417E}"/>
              </a:ext>
            </a:extLst>
          </p:cNvPr>
          <p:cNvSpPr>
            <a:spLocks/>
          </p:cNvSpPr>
          <p:nvPr/>
        </p:nvSpPr>
        <p:spPr bwMode="auto">
          <a:xfrm>
            <a:off x="2389188" y="3938588"/>
            <a:ext cx="874712" cy="836612"/>
          </a:xfrm>
          <a:custGeom>
            <a:avLst/>
            <a:gdLst>
              <a:gd name="T0" fmla="*/ 2147483646 w 768"/>
              <a:gd name="T1" fmla="*/ 2147483646 h 768"/>
              <a:gd name="T2" fmla="*/ 2147483646 w 768"/>
              <a:gd name="T3" fmla="*/ 0 h 768"/>
              <a:gd name="T4" fmla="*/ 2147483646 w 768"/>
              <a:gd name="T5" fmla="*/ 0 h 768"/>
              <a:gd name="T6" fmla="*/ 2147483646 w 768"/>
              <a:gd name="T7" fmla="*/ 2147483646 h 768"/>
              <a:gd name="T8" fmla="*/ 0 w 768"/>
              <a:gd name="T9" fmla="*/ 2147483646 h 768"/>
              <a:gd name="T10" fmla="*/ 2147483646 w 768"/>
              <a:gd name="T11" fmla="*/ 2147483646 h 7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8"/>
              <a:gd name="T19" fmla="*/ 0 h 768"/>
              <a:gd name="T20" fmla="*/ 768 w 768"/>
              <a:gd name="T21" fmla="*/ 768 h 7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8" h="768">
                <a:moveTo>
                  <a:pt x="48" y="48"/>
                </a:moveTo>
                <a:lnTo>
                  <a:pt x="624" y="0"/>
                </a:lnTo>
                <a:lnTo>
                  <a:pt x="768" y="0"/>
                </a:lnTo>
                <a:lnTo>
                  <a:pt x="720" y="768"/>
                </a:lnTo>
                <a:lnTo>
                  <a:pt x="0" y="720"/>
                </a:lnTo>
                <a:lnTo>
                  <a:pt x="48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9" name="Freeform 11">
            <a:extLst>
              <a:ext uri="{FF2B5EF4-FFF2-40B4-BE49-F238E27FC236}">
                <a16:creationId xmlns:a16="http://schemas.microsoft.com/office/drawing/2014/main" id="{32C5B203-A972-4D8F-889F-C05ABE115582}"/>
              </a:ext>
            </a:extLst>
          </p:cNvPr>
          <p:cNvSpPr>
            <a:spLocks/>
          </p:cNvSpPr>
          <p:nvPr/>
        </p:nvSpPr>
        <p:spPr bwMode="auto">
          <a:xfrm>
            <a:off x="2279650" y="4722813"/>
            <a:ext cx="765175" cy="1566862"/>
          </a:xfrm>
          <a:custGeom>
            <a:avLst/>
            <a:gdLst>
              <a:gd name="T0" fmla="*/ 2147483646 w 672"/>
              <a:gd name="T1" fmla="*/ 0 h 1440"/>
              <a:gd name="T2" fmla="*/ 2147483646 w 672"/>
              <a:gd name="T3" fmla="*/ 0 h 1440"/>
              <a:gd name="T4" fmla="*/ 2147483646 w 672"/>
              <a:gd name="T5" fmla="*/ 2147483646 h 1440"/>
              <a:gd name="T6" fmla="*/ 2147483646 w 672"/>
              <a:gd name="T7" fmla="*/ 2147483646 h 1440"/>
              <a:gd name="T8" fmla="*/ 0 w 672"/>
              <a:gd name="T9" fmla="*/ 2147483646 h 1440"/>
              <a:gd name="T10" fmla="*/ 2147483646 w 672"/>
              <a:gd name="T11" fmla="*/ 0 h 1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72"/>
              <a:gd name="T19" fmla="*/ 0 h 1440"/>
              <a:gd name="T20" fmla="*/ 672 w 672"/>
              <a:gd name="T21" fmla="*/ 1440 h 1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72" h="1440">
                <a:moveTo>
                  <a:pt x="96" y="0"/>
                </a:moveTo>
                <a:lnTo>
                  <a:pt x="480" y="0"/>
                </a:lnTo>
                <a:lnTo>
                  <a:pt x="672" y="672"/>
                </a:lnTo>
                <a:lnTo>
                  <a:pt x="624" y="1440"/>
                </a:lnTo>
                <a:lnTo>
                  <a:pt x="0" y="1392"/>
                </a:lnTo>
                <a:lnTo>
                  <a:pt x="96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0" name="Freeform 12">
            <a:extLst>
              <a:ext uri="{FF2B5EF4-FFF2-40B4-BE49-F238E27FC236}">
                <a16:creationId xmlns:a16="http://schemas.microsoft.com/office/drawing/2014/main" id="{BB373712-2388-44F0-93D6-9B093EA0BA0F}"/>
              </a:ext>
            </a:extLst>
          </p:cNvPr>
          <p:cNvSpPr>
            <a:spLocks/>
          </p:cNvSpPr>
          <p:nvPr/>
        </p:nvSpPr>
        <p:spPr bwMode="auto">
          <a:xfrm>
            <a:off x="2825750" y="4722813"/>
            <a:ext cx="820738" cy="731837"/>
          </a:xfrm>
          <a:custGeom>
            <a:avLst/>
            <a:gdLst>
              <a:gd name="T0" fmla="*/ 0 w 720"/>
              <a:gd name="T1" fmla="*/ 0 h 672"/>
              <a:gd name="T2" fmla="*/ 2147483646 w 720"/>
              <a:gd name="T3" fmla="*/ 2147483646 h 672"/>
              <a:gd name="T4" fmla="*/ 2147483646 w 720"/>
              <a:gd name="T5" fmla="*/ 2147483646 h 672"/>
              <a:gd name="T6" fmla="*/ 2147483646 w 720"/>
              <a:gd name="T7" fmla="*/ 2147483646 h 672"/>
              <a:gd name="T8" fmla="*/ 0 w 720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672"/>
              <a:gd name="T17" fmla="*/ 720 w 720"/>
              <a:gd name="T18" fmla="*/ 672 h 6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672">
                <a:moveTo>
                  <a:pt x="0" y="0"/>
                </a:moveTo>
                <a:lnTo>
                  <a:pt x="720" y="48"/>
                </a:lnTo>
                <a:lnTo>
                  <a:pt x="672" y="624"/>
                </a:lnTo>
                <a:lnTo>
                  <a:pt x="192" y="67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1" name="Freeform 13">
            <a:extLst>
              <a:ext uri="{FF2B5EF4-FFF2-40B4-BE49-F238E27FC236}">
                <a16:creationId xmlns:a16="http://schemas.microsoft.com/office/drawing/2014/main" id="{952B7B21-E833-4DA8-9E21-F98B1AE1D77C}"/>
              </a:ext>
            </a:extLst>
          </p:cNvPr>
          <p:cNvSpPr>
            <a:spLocks/>
          </p:cNvSpPr>
          <p:nvPr/>
        </p:nvSpPr>
        <p:spPr bwMode="auto">
          <a:xfrm>
            <a:off x="3592513" y="4775200"/>
            <a:ext cx="711200" cy="679450"/>
          </a:xfrm>
          <a:custGeom>
            <a:avLst/>
            <a:gdLst>
              <a:gd name="T0" fmla="*/ 2147483646 w 624"/>
              <a:gd name="T1" fmla="*/ 0 h 624"/>
              <a:gd name="T2" fmla="*/ 2147483646 w 624"/>
              <a:gd name="T3" fmla="*/ 2147483646 h 624"/>
              <a:gd name="T4" fmla="*/ 2147483646 w 624"/>
              <a:gd name="T5" fmla="*/ 2147483646 h 624"/>
              <a:gd name="T6" fmla="*/ 0 w 624"/>
              <a:gd name="T7" fmla="*/ 2147483646 h 624"/>
              <a:gd name="T8" fmla="*/ 2147483646 w 624"/>
              <a:gd name="T9" fmla="*/ 0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4"/>
              <a:gd name="T16" fmla="*/ 0 h 624"/>
              <a:gd name="T17" fmla="*/ 624 w 624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4" h="624">
                <a:moveTo>
                  <a:pt x="48" y="0"/>
                </a:moveTo>
                <a:lnTo>
                  <a:pt x="624" y="48"/>
                </a:lnTo>
                <a:lnTo>
                  <a:pt x="576" y="624"/>
                </a:lnTo>
                <a:lnTo>
                  <a:pt x="0" y="576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2" name="Freeform 14">
            <a:extLst>
              <a:ext uri="{FF2B5EF4-FFF2-40B4-BE49-F238E27FC236}">
                <a16:creationId xmlns:a16="http://schemas.microsoft.com/office/drawing/2014/main" id="{8ADB40D6-440B-4897-AA7A-4B9A8F9514D9}"/>
              </a:ext>
            </a:extLst>
          </p:cNvPr>
          <p:cNvSpPr>
            <a:spLocks/>
          </p:cNvSpPr>
          <p:nvPr/>
        </p:nvSpPr>
        <p:spPr bwMode="auto">
          <a:xfrm>
            <a:off x="4248150" y="4827588"/>
            <a:ext cx="720725" cy="627062"/>
          </a:xfrm>
          <a:custGeom>
            <a:avLst/>
            <a:gdLst>
              <a:gd name="T0" fmla="*/ 2147483646 w 632"/>
              <a:gd name="T1" fmla="*/ 0 h 576"/>
              <a:gd name="T2" fmla="*/ 2147483646 w 632"/>
              <a:gd name="T3" fmla="*/ 2147483646 h 576"/>
              <a:gd name="T4" fmla="*/ 2147483646 w 632"/>
              <a:gd name="T5" fmla="*/ 2147483646 h 576"/>
              <a:gd name="T6" fmla="*/ 2147483646 w 632"/>
              <a:gd name="T7" fmla="*/ 2147483646 h 576"/>
              <a:gd name="T8" fmla="*/ 2147483646 w 632"/>
              <a:gd name="T9" fmla="*/ 2147483646 h 576"/>
              <a:gd name="T10" fmla="*/ 2147483646 w 632"/>
              <a:gd name="T11" fmla="*/ 2147483646 h 576"/>
              <a:gd name="T12" fmla="*/ 2147483646 w 632"/>
              <a:gd name="T13" fmla="*/ 2147483646 h 576"/>
              <a:gd name="T14" fmla="*/ 2147483646 w 632"/>
              <a:gd name="T15" fmla="*/ 2147483646 h 576"/>
              <a:gd name="T16" fmla="*/ 2147483646 w 632"/>
              <a:gd name="T17" fmla="*/ 2147483646 h 576"/>
              <a:gd name="T18" fmla="*/ 2147483646 w 632"/>
              <a:gd name="T19" fmla="*/ 2147483646 h 576"/>
              <a:gd name="T20" fmla="*/ 0 w 632"/>
              <a:gd name="T21" fmla="*/ 2147483646 h 576"/>
              <a:gd name="T22" fmla="*/ 2147483646 w 632"/>
              <a:gd name="T23" fmla="*/ 0 h 5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2"/>
              <a:gd name="T37" fmla="*/ 0 h 576"/>
              <a:gd name="T38" fmla="*/ 632 w 632"/>
              <a:gd name="T39" fmla="*/ 576 h 5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2" h="576">
                <a:moveTo>
                  <a:pt x="48" y="0"/>
                </a:moveTo>
                <a:lnTo>
                  <a:pt x="618" y="36"/>
                </a:lnTo>
                <a:cubicBezTo>
                  <a:pt x="611" y="37"/>
                  <a:pt x="622" y="40"/>
                  <a:pt x="618" y="45"/>
                </a:cubicBezTo>
                <a:cubicBezTo>
                  <a:pt x="613" y="51"/>
                  <a:pt x="603" y="68"/>
                  <a:pt x="600" y="76"/>
                </a:cubicBezTo>
                <a:cubicBezTo>
                  <a:pt x="597" y="84"/>
                  <a:pt x="592" y="92"/>
                  <a:pt x="588" y="100"/>
                </a:cubicBezTo>
                <a:cubicBezTo>
                  <a:pt x="578" y="120"/>
                  <a:pt x="553" y="143"/>
                  <a:pt x="536" y="160"/>
                </a:cubicBezTo>
                <a:cubicBezTo>
                  <a:pt x="521" y="206"/>
                  <a:pt x="526" y="228"/>
                  <a:pt x="568" y="256"/>
                </a:cubicBezTo>
                <a:cubicBezTo>
                  <a:pt x="577" y="282"/>
                  <a:pt x="596" y="287"/>
                  <a:pt x="615" y="306"/>
                </a:cubicBezTo>
                <a:cubicBezTo>
                  <a:pt x="621" y="312"/>
                  <a:pt x="632" y="328"/>
                  <a:pt x="632" y="328"/>
                </a:cubicBezTo>
                <a:lnTo>
                  <a:pt x="624" y="576"/>
                </a:lnTo>
                <a:lnTo>
                  <a:pt x="0" y="576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3" name="Freeform 15">
            <a:extLst>
              <a:ext uri="{FF2B5EF4-FFF2-40B4-BE49-F238E27FC236}">
                <a16:creationId xmlns:a16="http://schemas.microsoft.com/office/drawing/2014/main" id="{541F08B7-7CD3-40D4-AEDE-BDF125FE53E1}"/>
              </a:ext>
            </a:extLst>
          </p:cNvPr>
          <p:cNvSpPr>
            <a:spLocks/>
          </p:cNvSpPr>
          <p:nvPr/>
        </p:nvSpPr>
        <p:spPr bwMode="auto">
          <a:xfrm>
            <a:off x="2990850" y="5402263"/>
            <a:ext cx="711200" cy="939800"/>
          </a:xfrm>
          <a:custGeom>
            <a:avLst/>
            <a:gdLst>
              <a:gd name="T0" fmla="*/ 2147483646 w 624"/>
              <a:gd name="T1" fmla="*/ 2147483646 h 864"/>
              <a:gd name="T2" fmla="*/ 2147483646 w 624"/>
              <a:gd name="T3" fmla="*/ 0 h 864"/>
              <a:gd name="T4" fmla="*/ 2147483646 w 624"/>
              <a:gd name="T5" fmla="*/ 0 h 864"/>
              <a:gd name="T6" fmla="*/ 2147483646 w 624"/>
              <a:gd name="T7" fmla="*/ 2147483646 h 864"/>
              <a:gd name="T8" fmla="*/ 0 w 624"/>
              <a:gd name="T9" fmla="*/ 2147483646 h 864"/>
              <a:gd name="T10" fmla="*/ 2147483646 w 624"/>
              <a:gd name="T11" fmla="*/ 2147483646 h 8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864"/>
              <a:gd name="T20" fmla="*/ 624 w 624"/>
              <a:gd name="T21" fmla="*/ 864 h 8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864">
                <a:moveTo>
                  <a:pt x="48" y="48"/>
                </a:moveTo>
                <a:lnTo>
                  <a:pt x="528" y="0"/>
                </a:lnTo>
                <a:lnTo>
                  <a:pt x="624" y="0"/>
                </a:lnTo>
                <a:lnTo>
                  <a:pt x="576" y="864"/>
                </a:lnTo>
                <a:lnTo>
                  <a:pt x="0" y="816"/>
                </a:lnTo>
                <a:lnTo>
                  <a:pt x="48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4" name="Freeform 16">
            <a:extLst>
              <a:ext uri="{FF2B5EF4-FFF2-40B4-BE49-F238E27FC236}">
                <a16:creationId xmlns:a16="http://schemas.microsoft.com/office/drawing/2014/main" id="{61D1BBE9-E091-43D9-91C6-BF0723B95E43}"/>
              </a:ext>
            </a:extLst>
          </p:cNvPr>
          <p:cNvSpPr>
            <a:spLocks/>
          </p:cNvSpPr>
          <p:nvPr/>
        </p:nvSpPr>
        <p:spPr bwMode="auto">
          <a:xfrm>
            <a:off x="3646488" y="5402263"/>
            <a:ext cx="765175" cy="1062037"/>
          </a:xfrm>
          <a:custGeom>
            <a:avLst/>
            <a:gdLst>
              <a:gd name="T0" fmla="*/ 2147483646 w 672"/>
              <a:gd name="T1" fmla="*/ 0 h 976"/>
              <a:gd name="T2" fmla="*/ 2147483646 w 672"/>
              <a:gd name="T3" fmla="*/ 2147483646 h 976"/>
              <a:gd name="T4" fmla="*/ 2147483646 w 672"/>
              <a:gd name="T5" fmla="*/ 2147483646 h 976"/>
              <a:gd name="T6" fmla="*/ 2147483646 w 672"/>
              <a:gd name="T7" fmla="*/ 2147483646 h 976"/>
              <a:gd name="T8" fmla="*/ 2147483646 w 672"/>
              <a:gd name="T9" fmla="*/ 2147483646 h 976"/>
              <a:gd name="T10" fmla="*/ 2147483646 w 672"/>
              <a:gd name="T11" fmla="*/ 2147483646 h 976"/>
              <a:gd name="T12" fmla="*/ 0 w 672"/>
              <a:gd name="T13" fmla="*/ 2147483646 h 976"/>
              <a:gd name="T14" fmla="*/ 2147483646 w 672"/>
              <a:gd name="T15" fmla="*/ 0 h 9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2"/>
              <a:gd name="T25" fmla="*/ 0 h 976"/>
              <a:gd name="T26" fmla="*/ 672 w 672"/>
              <a:gd name="T27" fmla="*/ 976 h 97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2" h="976">
                <a:moveTo>
                  <a:pt x="48" y="0"/>
                </a:moveTo>
                <a:lnTo>
                  <a:pt x="528" y="48"/>
                </a:lnTo>
                <a:lnTo>
                  <a:pt x="672" y="48"/>
                </a:lnTo>
                <a:lnTo>
                  <a:pt x="672" y="960"/>
                </a:lnTo>
                <a:cubicBezTo>
                  <a:pt x="625" y="976"/>
                  <a:pt x="597" y="971"/>
                  <a:pt x="544" y="968"/>
                </a:cubicBezTo>
                <a:cubicBezTo>
                  <a:pt x="541" y="944"/>
                  <a:pt x="532" y="920"/>
                  <a:pt x="532" y="896"/>
                </a:cubicBezTo>
                <a:lnTo>
                  <a:pt x="0" y="864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5" name="Freeform 17">
            <a:extLst>
              <a:ext uri="{FF2B5EF4-FFF2-40B4-BE49-F238E27FC236}">
                <a16:creationId xmlns:a16="http://schemas.microsoft.com/office/drawing/2014/main" id="{E3260B92-45AA-4810-9EE5-4D25CB08CB45}"/>
              </a:ext>
            </a:extLst>
          </p:cNvPr>
          <p:cNvSpPr>
            <a:spLocks/>
          </p:cNvSpPr>
          <p:nvPr/>
        </p:nvSpPr>
        <p:spPr bwMode="auto">
          <a:xfrm>
            <a:off x="4411663" y="5454650"/>
            <a:ext cx="601662" cy="1250950"/>
          </a:xfrm>
          <a:custGeom>
            <a:avLst/>
            <a:gdLst>
              <a:gd name="T0" fmla="*/ 0 w 528"/>
              <a:gd name="T1" fmla="*/ 0 h 1150"/>
              <a:gd name="T2" fmla="*/ 2147483646 w 528"/>
              <a:gd name="T3" fmla="*/ 0 h 1150"/>
              <a:gd name="T4" fmla="*/ 2147483646 w 528"/>
              <a:gd name="T5" fmla="*/ 2147483646 h 1150"/>
              <a:gd name="T6" fmla="*/ 2147483646 w 528"/>
              <a:gd name="T7" fmla="*/ 2147483646 h 1150"/>
              <a:gd name="T8" fmla="*/ 2147483646 w 528"/>
              <a:gd name="T9" fmla="*/ 2147483646 h 1150"/>
              <a:gd name="T10" fmla="*/ 2147483646 w 528"/>
              <a:gd name="T11" fmla="*/ 2147483646 h 1150"/>
              <a:gd name="T12" fmla="*/ 2147483646 w 528"/>
              <a:gd name="T13" fmla="*/ 2147483646 h 1150"/>
              <a:gd name="T14" fmla="*/ 2147483646 w 528"/>
              <a:gd name="T15" fmla="*/ 2147483646 h 1150"/>
              <a:gd name="T16" fmla="*/ 2147483646 w 528"/>
              <a:gd name="T17" fmla="*/ 2147483646 h 1150"/>
              <a:gd name="T18" fmla="*/ 2147483646 w 528"/>
              <a:gd name="T19" fmla="*/ 2147483646 h 1150"/>
              <a:gd name="T20" fmla="*/ 2147483646 w 528"/>
              <a:gd name="T21" fmla="*/ 2147483646 h 1150"/>
              <a:gd name="T22" fmla="*/ 2147483646 w 528"/>
              <a:gd name="T23" fmla="*/ 2147483646 h 1150"/>
              <a:gd name="T24" fmla="*/ 2147483646 w 528"/>
              <a:gd name="T25" fmla="*/ 2147483646 h 1150"/>
              <a:gd name="T26" fmla="*/ 2147483646 w 528"/>
              <a:gd name="T27" fmla="*/ 2147483646 h 1150"/>
              <a:gd name="T28" fmla="*/ 2147483646 w 528"/>
              <a:gd name="T29" fmla="*/ 2147483646 h 1150"/>
              <a:gd name="T30" fmla="*/ 2147483646 w 528"/>
              <a:gd name="T31" fmla="*/ 2147483646 h 1150"/>
              <a:gd name="T32" fmla="*/ 2147483646 w 528"/>
              <a:gd name="T33" fmla="*/ 2147483646 h 1150"/>
              <a:gd name="T34" fmla="*/ 2147483646 w 528"/>
              <a:gd name="T35" fmla="*/ 2147483646 h 1150"/>
              <a:gd name="T36" fmla="*/ 2147483646 w 528"/>
              <a:gd name="T37" fmla="*/ 2147483646 h 1150"/>
              <a:gd name="T38" fmla="*/ 2147483646 w 528"/>
              <a:gd name="T39" fmla="*/ 2147483646 h 1150"/>
              <a:gd name="T40" fmla="*/ 0 w 528"/>
              <a:gd name="T41" fmla="*/ 2147483646 h 1150"/>
              <a:gd name="T42" fmla="*/ 0 w 528"/>
              <a:gd name="T43" fmla="*/ 0 h 1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28"/>
              <a:gd name="T67" fmla="*/ 0 h 1150"/>
              <a:gd name="T68" fmla="*/ 528 w 528"/>
              <a:gd name="T69" fmla="*/ 1150 h 115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28" h="1150">
                <a:moveTo>
                  <a:pt x="0" y="0"/>
                </a:moveTo>
                <a:lnTo>
                  <a:pt x="480" y="0"/>
                </a:lnTo>
                <a:lnTo>
                  <a:pt x="480" y="624"/>
                </a:lnTo>
                <a:lnTo>
                  <a:pt x="480" y="672"/>
                </a:lnTo>
                <a:lnTo>
                  <a:pt x="480" y="720"/>
                </a:lnTo>
                <a:lnTo>
                  <a:pt x="480" y="768"/>
                </a:lnTo>
                <a:lnTo>
                  <a:pt x="528" y="816"/>
                </a:lnTo>
                <a:cubicBezTo>
                  <a:pt x="517" y="829"/>
                  <a:pt x="500" y="840"/>
                  <a:pt x="496" y="856"/>
                </a:cubicBezTo>
                <a:cubicBezTo>
                  <a:pt x="487" y="888"/>
                  <a:pt x="492" y="905"/>
                  <a:pt x="472" y="932"/>
                </a:cubicBezTo>
                <a:cubicBezTo>
                  <a:pt x="453" y="990"/>
                  <a:pt x="463" y="1054"/>
                  <a:pt x="496" y="1104"/>
                </a:cubicBezTo>
                <a:cubicBezTo>
                  <a:pt x="505" y="1150"/>
                  <a:pt x="483" y="1117"/>
                  <a:pt x="456" y="1108"/>
                </a:cubicBezTo>
                <a:cubicBezTo>
                  <a:pt x="440" y="1092"/>
                  <a:pt x="420" y="1080"/>
                  <a:pt x="404" y="1064"/>
                </a:cubicBezTo>
                <a:cubicBezTo>
                  <a:pt x="393" y="1053"/>
                  <a:pt x="387" y="1032"/>
                  <a:pt x="372" y="1024"/>
                </a:cubicBezTo>
                <a:cubicBezTo>
                  <a:pt x="350" y="1012"/>
                  <a:pt x="325" y="1010"/>
                  <a:pt x="304" y="996"/>
                </a:cubicBezTo>
                <a:cubicBezTo>
                  <a:pt x="287" y="971"/>
                  <a:pt x="268" y="968"/>
                  <a:pt x="240" y="960"/>
                </a:cubicBezTo>
                <a:cubicBezTo>
                  <a:pt x="225" y="961"/>
                  <a:pt x="209" y="958"/>
                  <a:pt x="196" y="964"/>
                </a:cubicBezTo>
                <a:cubicBezTo>
                  <a:pt x="196" y="964"/>
                  <a:pt x="176" y="994"/>
                  <a:pt x="172" y="1000"/>
                </a:cubicBezTo>
                <a:cubicBezTo>
                  <a:pt x="169" y="1004"/>
                  <a:pt x="164" y="1012"/>
                  <a:pt x="164" y="1012"/>
                </a:cubicBezTo>
                <a:cubicBezTo>
                  <a:pt x="136" y="1011"/>
                  <a:pt x="108" y="1013"/>
                  <a:pt x="80" y="1008"/>
                </a:cubicBezTo>
                <a:cubicBezTo>
                  <a:pt x="70" y="1006"/>
                  <a:pt x="44" y="948"/>
                  <a:pt x="36" y="936"/>
                </a:cubicBezTo>
                <a:cubicBezTo>
                  <a:pt x="27" y="923"/>
                  <a:pt x="0" y="924"/>
                  <a:pt x="0" y="912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6" name="Freeform 18">
            <a:extLst>
              <a:ext uri="{FF2B5EF4-FFF2-40B4-BE49-F238E27FC236}">
                <a16:creationId xmlns:a16="http://schemas.microsoft.com/office/drawing/2014/main" id="{37CC47C7-06A7-4C54-A981-5C52335A7F66}"/>
              </a:ext>
            </a:extLst>
          </p:cNvPr>
          <p:cNvSpPr>
            <a:spLocks/>
          </p:cNvSpPr>
          <p:nvPr/>
        </p:nvSpPr>
        <p:spPr bwMode="auto">
          <a:xfrm>
            <a:off x="4708525" y="3260725"/>
            <a:ext cx="687388" cy="730250"/>
          </a:xfrm>
          <a:custGeom>
            <a:avLst/>
            <a:gdLst>
              <a:gd name="T0" fmla="*/ 2147483646 w 604"/>
              <a:gd name="T1" fmla="*/ 0 h 672"/>
              <a:gd name="T2" fmla="*/ 2147483646 w 604"/>
              <a:gd name="T3" fmla="*/ 0 h 672"/>
              <a:gd name="T4" fmla="*/ 2147483646 w 604"/>
              <a:gd name="T5" fmla="*/ 2147483646 h 672"/>
              <a:gd name="T6" fmla="*/ 2147483646 w 604"/>
              <a:gd name="T7" fmla="*/ 2147483646 h 672"/>
              <a:gd name="T8" fmla="*/ 2147483646 w 604"/>
              <a:gd name="T9" fmla="*/ 2147483646 h 672"/>
              <a:gd name="T10" fmla="*/ 2147483646 w 604"/>
              <a:gd name="T11" fmla="*/ 2147483646 h 672"/>
              <a:gd name="T12" fmla="*/ 2147483646 w 604"/>
              <a:gd name="T13" fmla="*/ 2147483646 h 672"/>
              <a:gd name="T14" fmla="*/ 2147483646 w 604"/>
              <a:gd name="T15" fmla="*/ 2147483646 h 672"/>
              <a:gd name="T16" fmla="*/ 2147483646 w 604"/>
              <a:gd name="T17" fmla="*/ 2147483646 h 672"/>
              <a:gd name="T18" fmla="*/ 2147483646 w 604"/>
              <a:gd name="T19" fmla="*/ 2147483646 h 672"/>
              <a:gd name="T20" fmla="*/ 2147483646 w 604"/>
              <a:gd name="T21" fmla="*/ 2147483646 h 672"/>
              <a:gd name="T22" fmla="*/ 2147483646 w 604"/>
              <a:gd name="T23" fmla="*/ 2147483646 h 672"/>
              <a:gd name="T24" fmla="*/ 2147483646 w 604"/>
              <a:gd name="T25" fmla="*/ 0 h 6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04"/>
              <a:gd name="T40" fmla="*/ 0 h 672"/>
              <a:gd name="T41" fmla="*/ 604 w 604"/>
              <a:gd name="T42" fmla="*/ 672 h 6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04" h="672">
                <a:moveTo>
                  <a:pt x="28" y="0"/>
                </a:moveTo>
                <a:lnTo>
                  <a:pt x="604" y="0"/>
                </a:lnTo>
                <a:lnTo>
                  <a:pt x="604" y="672"/>
                </a:lnTo>
                <a:lnTo>
                  <a:pt x="124" y="672"/>
                </a:lnTo>
                <a:cubicBezTo>
                  <a:pt x="121" y="659"/>
                  <a:pt x="121" y="645"/>
                  <a:pt x="116" y="632"/>
                </a:cubicBezTo>
                <a:cubicBezTo>
                  <a:pt x="107" y="611"/>
                  <a:pt x="85" y="580"/>
                  <a:pt x="72" y="560"/>
                </a:cubicBezTo>
                <a:cubicBezTo>
                  <a:pt x="65" y="531"/>
                  <a:pt x="65" y="514"/>
                  <a:pt x="60" y="480"/>
                </a:cubicBezTo>
                <a:cubicBezTo>
                  <a:pt x="58" y="468"/>
                  <a:pt x="52" y="456"/>
                  <a:pt x="48" y="444"/>
                </a:cubicBezTo>
                <a:cubicBezTo>
                  <a:pt x="45" y="436"/>
                  <a:pt x="40" y="420"/>
                  <a:pt x="40" y="420"/>
                </a:cubicBezTo>
                <a:cubicBezTo>
                  <a:pt x="43" y="270"/>
                  <a:pt x="0" y="248"/>
                  <a:pt x="68" y="180"/>
                </a:cubicBezTo>
                <a:cubicBezTo>
                  <a:pt x="65" y="131"/>
                  <a:pt x="62" y="109"/>
                  <a:pt x="52" y="69"/>
                </a:cubicBezTo>
                <a:cubicBezTo>
                  <a:pt x="49" y="56"/>
                  <a:pt x="36" y="36"/>
                  <a:pt x="36" y="36"/>
                </a:cubicBezTo>
                <a:cubicBezTo>
                  <a:pt x="32" y="5"/>
                  <a:pt x="36" y="16"/>
                  <a:pt x="28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7" name="Freeform 19">
            <a:extLst>
              <a:ext uri="{FF2B5EF4-FFF2-40B4-BE49-F238E27FC236}">
                <a16:creationId xmlns:a16="http://schemas.microsoft.com/office/drawing/2014/main" id="{1064DA37-F958-44DD-AAF0-59E26DCFDCBD}"/>
              </a:ext>
            </a:extLst>
          </p:cNvPr>
          <p:cNvSpPr>
            <a:spLocks/>
          </p:cNvSpPr>
          <p:nvPr/>
        </p:nvSpPr>
        <p:spPr bwMode="auto">
          <a:xfrm>
            <a:off x="5395913" y="3051175"/>
            <a:ext cx="835025" cy="1044575"/>
          </a:xfrm>
          <a:custGeom>
            <a:avLst/>
            <a:gdLst>
              <a:gd name="T0" fmla="*/ 0 w 732"/>
              <a:gd name="T1" fmla="*/ 2147483646 h 960"/>
              <a:gd name="T2" fmla="*/ 0 w 732"/>
              <a:gd name="T3" fmla="*/ 0 h 960"/>
              <a:gd name="T4" fmla="*/ 2147483646 w 732"/>
              <a:gd name="T5" fmla="*/ 0 h 960"/>
              <a:gd name="T6" fmla="*/ 2147483646 w 732"/>
              <a:gd name="T7" fmla="*/ 2147483646 h 960"/>
              <a:gd name="T8" fmla="*/ 2147483646 w 732"/>
              <a:gd name="T9" fmla="*/ 2147483646 h 960"/>
              <a:gd name="T10" fmla="*/ 2147483646 w 732"/>
              <a:gd name="T11" fmla="*/ 2147483646 h 960"/>
              <a:gd name="T12" fmla="*/ 2147483646 w 732"/>
              <a:gd name="T13" fmla="*/ 2147483646 h 960"/>
              <a:gd name="T14" fmla="*/ 2147483646 w 732"/>
              <a:gd name="T15" fmla="*/ 2147483646 h 960"/>
              <a:gd name="T16" fmla="*/ 2147483646 w 732"/>
              <a:gd name="T17" fmla="*/ 2147483646 h 960"/>
              <a:gd name="T18" fmla="*/ 2147483646 w 732"/>
              <a:gd name="T19" fmla="*/ 2147483646 h 960"/>
              <a:gd name="T20" fmla="*/ 2147483646 w 732"/>
              <a:gd name="T21" fmla="*/ 2147483646 h 960"/>
              <a:gd name="T22" fmla="*/ 2147483646 w 732"/>
              <a:gd name="T23" fmla="*/ 2147483646 h 960"/>
              <a:gd name="T24" fmla="*/ 2147483646 w 732"/>
              <a:gd name="T25" fmla="*/ 2147483646 h 960"/>
              <a:gd name="T26" fmla="*/ 2147483646 w 732"/>
              <a:gd name="T27" fmla="*/ 2147483646 h 960"/>
              <a:gd name="T28" fmla="*/ 2147483646 w 732"/>
              <a:gd name="T29" fmla="*/ 2147483646 h 960"/>
              <a:gd name="T30" fmla="*/ 2147483646 w 732"/>
              <a:gd name="T31" fmla="*/ 2147483646 h 960"/>
              <a:gd name="T32" fmla="*/ 2147483646 w 732"/>
              <a:gd name="T33" fmla="*/ 2147483646 h 960"/>
              <a:gd name="T34" fmla="*/ 2147483646 w 732"/>
              <a:gd name="T35" fmla="*/ 2147483646 h 960"/>
              <a:gd name="T36" fmla="*/ 0 w 732"/>
              <a:gd name="T37" fmla="*/ 2147483646 h 96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32"/>
              <a:gd name="T58" fmla="*/ 0 h 960"/>
              <a:gd name="T59" fmla="*/ 732 w 732"/>
              <a:gd name="T60" fmla="*/ 960 h 96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32" h="960">
                <a:moveTo>
                  <a:pt x="0" y="864"/>
                </a:moveTo>
                <a:lnTo>
                  <a:pt x="0" y="0"/>
                </a:lnTo>
                <a:lnTo>
                  <a:pt x="48" y="0"/>
                </a:lnTo>
                <a:lnTo>
                  <a:pt x="96" y="48"/>
                </a:lnTo>
                <a:lnTo>
                  <a:pt x="144" y="288"/>
                </a:lnTo>
                <a:lnTo>
                  <a:pt x="192" y="336"/>
                </a:lnTo>
                <a:cubicBezTo>
                  <a:pt x="205" y="337"/>
                  <a:pt x="219" y="338"/>
                  <a:pt x="232" y="340"/>
                </a:cubicBezTo>
                <a:cubicBezTo>
                  <a:pt x="240" y="342"/>
                  <a:pt x="256" y="348"/>
                  <a:pt x="256" y="348"/>
                </a:cubicBezTo>
                <a:cubicBezTo>
                  <a:pt x="286" y="378"/>
                  <a:pt x="288" y="368"/>
                  <a:pt x="344" y="372"/>
                </a:cubicBezTo>
                <a:cubicBezTo>
                  <a:pt x="353" y="377"/>
                  <a:pt x="365" y="377"/>
                  <a:pt x="372" y="384"/>
                </a:cubicBezTo>
                <a:cubicBezTo>
                  <a:pt x="395" y="407"/>
                  <a:pt x="387" y="409"/>
                  <a:pt x="416" y="424"/>
                </a:cubicBezTo>
                <a:cubicBezTo>
                  <a:pt x="447" y="421"/>
                  <a:pt x="461" y="419"/>
                  <a:pt x="488" y="412"/>
                </a:cubicBezTo>
                <a:cubicBezTo>
                  <a:pt x="496" y="407"/>
                  <a:pt x="504" y="401"/>
                  <a:pt x="512" y="396"/>
                </a:cubicBezTo>
                <a:cubicBezTo>
                  <a:pt x="516" y="393"/>
                  <a:pt x="524" y="388"/>
                  <a:pt x="524" y="388"/>
                </a:cubicBezTo>
                <a:cubicBezTo>
                  <a:pt x="594" y="389"/>
                  <a:pt x="710" y="346"/>
                  <a:pt x="732" y="412"/>
                </a:cubicBezTo>
                <a:cubicBezTo>
                  <a:pt x="731" y="420"/>
                  <a:pt x="728" y="436"/>
                  <a:pt x="728" y="436"/>
                </a:cubicBezTo>
                <a:lnTo>
                  <a:pt x="480" y="960"/>
                </a:lnTo>
                <a:lnTo>
                  <a:pt x="432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8" name="Freeform 20">
            <a:extLst>
              <a:ext uri="{FF2B5EF4-FFF2-40B4-BE49-F238E27FC236}">
                <a16:creationId xmlns:a16="http://schemas.microsoft.com/office/drawing/2014/main" id="{664F9419-CE73-4309-9AA4-BD98F51F95C2}"/>
              </a:ext>
            </a:extLst>
          </p:cNvPr>
          <p:cNvSpPr>
            <a:spLocks/>
          </p:cNvSpPr>
          <p:nvPr/>
        </p:nvSpPr>
        <p:spPr bwMode="auto">
          <a:xfrm>
            <a:off x="5943600" y="3513138"/>
            <a:ext cx="1371600" cy="639762"/>
          </a:xfrm>
          <a:custGeom>
            <a:avLst/>
            <a:gdLst>
              <a:gd name="T0" fmla="*/ 2147483646 w 1204"/>
              <a:gd name="T1" fmla="*/ 0 h 588"/>
              <a:gd name="T2" fmla="*/ 2147483646 w 1204"/>
              <a:gd name="T3" fmla="*/ 2147483646 h 588"/>
              <a:gd name="T4" fmla="*/ 2147483646 w 1204"/>
              <a:gd name="T5" fmla="*/ 2147483646 h 588"/>
              <a:gd name="T6" fmla="*/ 2147483646 w 1204"/>
              <a:gd name="T7" fmla="*/ 2147483646 h 588"/>
              <a:gd name="T8" fmla="*/ 2147483646 w 1204"/>
              <a:gd name="T9" fmla="*/ 2147483646 h 588"/>
              <a:gd name="T10" fmla="*/ 2147483646 w 1204"/>
              <a:gd name="T11" fmla="*/ 2147483646 h 588"/>
              <a:gd name="T12" fmla="*/ 2147483646 w 1204"/>
              <a:gd name="T13" fmla="*/ 2147483646 h 588"/>
              <a:gd name="T14" fmla="*/ 2147483646 w 1204"/>
              <a:gd name="T15" fmla="*/ 2147483646 h 588"/>
              <a:gd name="T16" fmla="*/ 2147483646 w 1204"/>
              <a:gd name="T17" fmla="*/ 2147483646 h 588"/>
              <a:gd name="T18" fmla="*/ 2147483646 w 1204"/>
              <a:gd name="T19" fmla="*/ 2147483646 h 588"/>
              <a:gd name="T20" fmla="*/ 2147483646 w 1204"/>
              <a:gd name="T21" fmla="*/ 2147483646 h 588"/>
              <a:gd name="T22" fmla="*/ 2147483646 w 1204"/>
              <a:gd name="T23" fmla="*/ 2147483646 h 588"/>
              <a:gd name="T24" fmla="*/ 2147483646 w 1204"/>
              <a:gd name="T25" fmla="*/ 2147483646 h 588"/>
              <a:gd name="T26" fmla="*/ 2147483646 w 1204"/>
              <a:gd name="T27" fmla="*/ 2147483646 h 588"/>
              <a:gd name="T28" fmla="*/ 2147483646 w 1204"/>
              <a:gd name="T29" fmla="*/ 2147483646 h 588"/>
              <a:gd name="T30" fmla="*/ 2147483646 w 1204"/>
              <a:gd name="T31" fmla="*/ 2147483646 h 588"/>
              <a:gd name="T32" fmla="*/ 2147483646 w 1204"/>
              <a:gd name="T33" fmla="*/ 2147483646 h 588"/>
              <a:gd name="T34" fmla="*/ 2147483646 w 1204"/>
              <a:gd name="T35" fmla="*/ 2147483646 h 588"/>
              <a:gd name="T36" fmla="*/ 2147483646 w 1204"/>
              <a:gd name="T37" fmla="*/ 2147483646 h 588"/>
              <a:gd name="T38" fmla="*/ 2147483646 w 1204"/>
              <a:gd name="T39" fmla="*/ 2147483646 h 588"/>
              <a:gd name="T40" fmla="*/ 2147483646 w 1204"/>
              <a:gd name="T41" fmla="*/ 2147483646 h 588"/>
              <a:gd name="T42" fmla="*/ 2147483646 w 1204"/>
              <a:gd name="T43" fmla="*/ 2147483646 h 588"/>
              <a:gd name="T44" fmla="*/ 2147483646 w 1204"/>
              <a:gd name="T45" fmla="*/ 2147483646 h 588"/>
              <a:gd name="T46" fmla="*/ 2147483646 w 1204"/>
              <a:gd name="T47" fmla="*/ 2147483646 h 588"/>
              <a:gd name="T48" fmla="*/ 2147483646 w 1204"/>
              <a:gd name="T49" fmla="*/ 2147483646 h 588"/>
              <a:gd name="T50" fmla="*/ 2147483646 w 1204"/>
              <a:gd name="T51" fmla="*/ 2147483646 h 588"/>
              <a:gd name="T52" fmla="*/ 0 w 1204"/>
              <a:gd name="T53" fmla="*/ 2147483646 h 588"/>
              <a:gd name="T54" fmla="*/ 2147483646 w 1204"/>
              <a:gd name="T55" fmla="*/ 0 h 5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204"/>
              <a:gd name="T85" fmla="*/ 0 h 588"/>
              <a:gd name="T86" fmla="*/ 1204 w 1204"/>
              <a:gd name="T87" fmla="*/ 588 h 58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204" h="588">
                <a:moveTo>
                  <a:pt x="252" y="0"/>
                </a:moveTo>
                <a:cubicBezTo>
                  <a:pt x="265" y="4"/>
                  <a:pt x="288" y="20"/>
                  <a:pt x="288" y="20"/>
                </a:cubicBezTo>
                <a:cubicBezTo>
                  <a:pt x="309" y="52"/>
                  <a:pt x="306" y="89"/>
                  <a:pt x="340" y="112"/>
                </a:cubicBezTo>
                <a:cubicBezTo>
                  <a:pt x="347" y="111"/>
                  <a:pt x="374" y="111"/>
                  <a:pt x="380" y="100"/>
                </a:cubicBezTo>
                <a:cubicBezTo>
                  <a:pt x="396" y="72"/>
                  <a:pt x="371" y="84"/>
                  <a:pt x="396" y="76"/>
                </a:cubicBezTo>
                <a:cubicBezTo>
                  <a:pt x="434" y="84"/>
                  <a:pt x="421" y="101"/>
                  <a:pt x="448" y="116"/>
                </a:cubicBezTo>
                <a:cubicBezTo>
                  <a:pt x="466" y="126"/>
                  <a:pt x="488" y="124"/>
                  <a:pt x="508" y="128"/>
                </a:cubicBezTo>
                <a:cubicBezTo>
                  <a:pt x="536" y="146"/>
                  <a:pt x="530" y="174"/>
                  <a:pt x="572" y="184"/>
                </a:cubicBezTo>
                <a:cubicBezTo>
                  <a:pt x="603" y="183"/>
                  <a:pt x="634" y="187"/>
                  <a:pt x="664" y="180"/>
                </a:cubicBezTo>
                <a:cubicBezTo>
                  <a:pt x="675" y="177"/>
                  <a:pt x="679" y="162"/>
                  <a:pt x="688" y="156"/>
                </a:cubicBezTo>
                <a:cubicBezTo>
                  <a:pt x="706" y="144"/>
                  <a:pt x="722" y="132"/>
                  <a:pt x="740" y="120"/>
                </a:cubicBezTo>
                <a:cubicBezTo>
                  <a:pt x="749" y="107"/>
                  <a:pt x="746" y="103"/>
                  <a:pt x="764" y="112"/>
                </a:cubicBezTo>
                <a:cubicBezTo>
                  <a:pt x="773" y="116"/>
                  <a:pt x="788" y="128"/>
                  <a:pt x="788" y="128"/>
                </a:cubicBezTo>
                <a:cubicBezTo>
                  <a:pt x="808" y="158"/>
                  <a:pt x="972" y="148"/>
                  <a:pt x="976" y="148"/>
                </a:cubicBezTo>
                <a:cubicBezTo>
                  <a:pt x="1001" y="153"/>
                  <a:pt x="1037" y="181"/>
                  <a:pt x="1060" y="196"/>
                </a:cubicBezTo>
                <a:cubicBezTo>
                  <a:pt x="1132" y="190"/>
                  <a:pt x="1120" y="184"/>
                  <a:pt x="1204" y="188"/>
                </a:cubicBezTo>
                <a:cubicBezTo>
                  <a:pt x="1187" y="205"/>
                  <a:pt x="1167" y="201"/>
                  <a:pt x="1148" y="212"/>
                </a:cubicBezTo>
                <a:cubicBezTo>
                  <a:pt x="1140" y="217"/>
                  <a:pt x="1124" y="228"/>
                  <a:pt x="1124" y="228"/>
                </a:cubicBezTo>
                <a:cubicBezTo>
                  <a:pt x="1094" y="273"/>
                  <a:pt x="1043" y="276"/>
                  <a:pt x="996" y="292"/>
                </a:cubicBezTo>
                <a:cubicBezTo>
                  <a:pt x="970" y="301"/>
                  <a:pt x="945" y="327"/>
                  <a:pt x="920" y="340"/>
                </a:cubicBezTo>
                <a:cubicBezTo>
                  <a:pt x="898" y="373"/>
                  <a:pt x="874" y="388"/>
                  <a:pt x="836" y="396"/>
                </a:cubicBezTo>
                <a:cubicBezTo>
                  <a:pt x="819" y="407"/>
                  <a:pt x="805" y="434"/>
                  <a:pt x="796" y="440"/>
                </a:cubicBezTo>
                <a:cubicBezTo>
                  <a:pt x="788" y="445"/>
                  <a:pt x="780" y="451"/>
                  <a:pt x="772" y="456"/>
                </a:cubicBezTo>
                <a:cubicBezTo>
                  <a:pt x="768" y="459"/>
                  <a:pt x="760" y="464"/>
                  <a:pt x="760" y="464"/>
                </a:cubicBezTo>
                <a:cubicBezTo>
                  <a:pt x="735" y="501"/>
                  <a:pt x="696" y="568"/>
                  <a:pt x="656" y="588"/>
                </a:cubicBezTo>
                <a:lnTo>
                  <a:pt x="48" y="584"/>
                </a:lnTo>
                <a:lnTo>
                  <a:pt x="0" y="536"/>
                </a:lnTo>
                <a:lnTo>
                  <a:pt x="25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9" name="Freeform 21">
            <a:extLst>
              <a:ext uri="{FF2B5EF4-FFF2-40B4-BE49-F238E27FC236}">
                <a16:creationId xmlns:a16="http://schemas.microsoft.com/office/drawing/2014/main" id="{A06F7355-149B-4549-8734-35D23BD6674D}"/>
              </a:ext>
            </a:extLst>
          </p:cNvPr>
          <p:cNvSpPr>
            <a:spLocks/>
          </p:cNvSpPr>
          <p:nvPr/>
        </p:nvSpPr>
        <p:spPr bwMode="auto">
          <a:xfrm>
            <a:off x="4849813" y="3990975"/>
            <a:ext cx="765175" cy="889000"/>
          </a:xfrm>
          <a:custGeom>
            <a:avLst/>
            <a:gdLst>
              <a:gd name="T0" fmla="*/ 0 w 672"/>
              <a:gd name="T1" fmla="*/ 0 h 816"/>
              <a:gd name="T2" fmla="*/ 2147483646 w 672"/>
              <a:gd name="T3" fmla="*/ 0 h 816"/>
              <a:gd name="T4" fmla="*/ 2147483646 w 672"/>
              <a:gd name="T5" fmla="*/ 2147483646 h 816"/>
              <a:gd name="T6" fmla="*/ 2147483646 w 672"/>
              <a:gd name="T7" fmla="*/ 2147483646 h 816"/>
              <a:gd name="T8" fmla="*/ 2147483646 w 672"/>
              <a:gd name="T9" fmla="*/ 2147483646 h 816"/>
              <a:gd name="T10" fmla="*/ 2147483646 w 672"/>
              <a:gd name="T11" fmla="*/ 2147483646 h 816"/>
              <a:gd name="T12" fmla="*/ 2147483646 w 672"/>
              <a:gd name="T13" fmla="*/ 2147483646 h 816"/>
              <a:gd name="T14" fmla="*/ 2147483646 w 672"/>
              <a:gd name="T15" fmla="*/ 2147483646 h 816"/>
              <a:gd name="T16" fmla="*/ 2147483646 w 672"/>
              <a:gd name="T17" fmla="*/ 2147483646 h 816"/>
              <a:gd name="T18" fmla="*/ 0 w 672"/>
              <a:gd name="T19" fmla="*/ 0 h 8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2"/>
              <a:gd name="T31" fmla="*/ 0 h 816"/>
              <a:gd name="T32" fmla="*/ 672 w 672"/>
              <a:gd name="T33" fmla="*/ 816 h 8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2" h="816">
                <a:moveTo>
                  <a:pt x="0" y="0"/>
                </a:moveTo>
                <a:lnTo>
                  <a:pt x="480" y="0"/>
                </a:lnTo>
                <a:lnTo>
                  <a:pt x="672" y="672"/>
                </a:lnTo>
                <a:lnTo>
                  <a:pt x="96" y="816"/>
                </a:lnTo>
                <a:cubicBezTo>
                  <a:pt x="74" y="783"/>
                  <a:pt x="82" y="686"/>
                  <a:pt x="80" y="656"/>
                </a:cubicBezTo>
                <a:cubicBezTo>
                  <a:pt x="77" y="614"/>
                  <a:pt x="65" y="567"/>
                  <a:pt x="52" y="528"/>
                </a:cubicBezTo>
                <a:cubicBezTo>
                  <a:pt x="51" y="526"/>
                  <a:pt x="35" y="501"/>
                  <a:pt x="32" y="492"/>
                </a:cubicBezTo>
                <a:cubicBezTo>
                  <a:pt x="35" y="441"/>
                  <a:pt x="41" y="390"/>
                  <a:pt x="24" y="340"/>
                </a:cubicBezTo>
                <a:cubicBezTo>
                  <a:pt x="23" y="273"/>
                  <a:pt x="23" y="207"/>
                  <a:pt x="20" y="140"/>
                </a:cubicBezTo>
                <a:cubicBezTo>
                  <a:pt x="18" y="95"/>
                  <a:pt x="0" y="45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0" name="Freeform 22">
            <a:extLst>
              <a:ext uri="{FF2B5EF4-FFF2-40B4-BE49-F238E27FC236}">
                <a16:creationId xmlns:a16="http://schemas.microsoft.com/office/drawing/2014/main" id="{7DC2388A-2F48-42F3-869A-9839D2172C59}"/>
              </a:ext>
            </a:extLst>
          </p:cNvPr>
          <p:cNvSpPr>
            <a:spLocks/>
          </p:cNvSpPr>
          <p:nvPr/>
        </p:nvSpPr>
        <p:spPr bwMode="auto">
          <a:xfrm>
            <a:off x="5395913" y="3990975"/>
            <a:ext cx="601662" cy="731838"/>
          </a:xfrm>
          <a:custGeom>
            <a:avLst/>
            <a:gdLst>
              <a:gd name="T0" fmla="*/ 0 w 528"/>
              <a:gd name="T1" fmla="*/ 0 h 672"/>
              <a:gd name="T2" fmla="*/ 2147483646 w 528"/>
              <a:gd name="T3" fmla="*/ 0 h 672"/>
              <a:gd name="T4" fmla="*/ 2147483646 w 528"/>
              <a:gd name="T5" fmla="*/ 2147483646 h 672"/>
              <a:gd name="T6" fmla="*/ 2147483646 w 528"/>
              <a:gd name="T7" fmla="*/ 2147483646 h 672"/>
              <a:gd name="T8" fmla="*/ 2147483646 w 528"/>
              <a:gd name="T9" fmla="*/ 2147483646 h 672"/>
              <a:gd name="T10" fmla="*/ 2147483646 w 528"/>
              <a:gd name="T11" fmla="*/ 2147483646 h 672"/>
              <a:gd name="T12" fmla="*/ 0 w 52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672"/>
              <a:gd name="T23" fmla="*/ 528 w 52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672">
                <a:moveTo>
                  <a:pt x="0" y="0"/>
                </a:moveTo>
                <a:lnTo>
                  <a:pt x="432" y="0"/>
                </a:lnTo>
                <a:lnTo>
                  <a:pt x="480" y="96"/>
                </a:lnTo>
                <a:lnTo>
                  <a:pt x="528" y="144"/>
                </a:lnTo>
                <a:lnTo>
                  <a:pt x="528" y="576"/>
                </a:lnTo>
                <a:lnTo>
                  <a:pt x="192" y="67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1" name="Freeform 23">
            <a:extLst>
              <a:ext uri="{FF2B5EF4-FFF2-40B4-BE49-F238E27FC236}">
                <a16:creationId xmlns:a16="http://schemas.microsoft.com/office/drawing/2014/main" id="{341A7801-08DF-408F-82A4-5352AB454ECF}"/>
              </a:ext>
            </a:extLst>
          </p:cNvPr>
          <p:cNvSpPr>
            <a:spLocks/>
          </p:cNvSpPr>
          <p:nvPr/>
        </p:nvSpPr>
        <p:spPr bwMode="auto">
          <a:xfrm>
            <a:off x="5997575" y="4148138"/>
            <a:ext cx="711200" cy="469900"/>
          </a:xfrm>
          <a:custGeom>
            <a:avLst/>
            <a:gdLst>
              <a:gd name="T0" fmla="*/ 0 w 624"/>
              <a:gd name="T1" fmla="*/ 0 h 432"/>
              <a:gd name="T2" fmla="*/ 2147483646 w 624"/>
              <a:gd name="T3" fmla="*/ 0 h 432"/>
              <a:gd name="T4" fmla="*/ 2147483646 w 624"/>
              <a:gd name="T5" fmla="*/ 2147483646 h 432"/>
              <a:gd name="T6" fmla="*/ 2147483646 w 624"/>
              <a:gd name="T7" fmla="*/ 2147483646 h 432"/>
              <a:gd name="T8" fmla="*/ 0 w 624"/>
              <a:gd name="T9" fmla="*/ 2147483646 h 432"/>
              <a:gd name="T10" fmla="*/ 0 w 624"/>
              <a:gd name="T11" fmla="*/ 0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432"/>
              <a:gd name="T20" fmla="*/ 624 w 624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432">
                <a:moveTo>
                  <a:pt x="0" y="0"/>
                </a:moveTo>
                <a:lnTo>
                  <a:pt x="624" y="0"/>
                </a:lnTo>
                <a:lnTo>
                  <a:pt x="336" y="288"/>
                </a:lnTo>
                <a:lnTo>
                  <a:pt x="336" y="336"/>
                </a:lnTo>
                <a:lnTo>
                  <a:pt x="0" y="4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2" name="Freeform 24">
            <a:extLst>
              <a:ext uri="{FF2B5EF4-FFF2-40B4-BE49-F238E27FC236}">
                <a16:creationId xmlns:a16="http://schemas.microsoft.com/office/drawing/2014/main" id="{509358D0-70FC-4C28-AE50-5AB2390D1B99}"/>
              </a:ext>
            </a:extLst>
          </p:cNvPr>
          <p:cNvSpPr>
            <a:spLocks/>
          </p:cNvSpPr>
          <p:nvPr/>
        </p:nvSpPr>
        <p:spPr bwMode="auto">
          <a:xfrm>
            <a:off x="4854575" y="4827588"/>
            <a:ext cx="869950" cy="782637"/>
          </a:xfrm>
          <a:custGeom>
            <a:avLst/>
            <a:gdLst>
              <a:gd name="T0" fmla="*/ 2147483646 w 764"/>
              <a:gd name="T1" fmla="*/ 2147483646 h 720"/>
              <a:gd name="T2" fmla="*/ 2147483646 w 764"/>
              <a:gd name="T3" fmla="*/ 0 h 720"/>
              <a:gd name="T4" fmla="*/ 2147483646 w 764"/>
              <a:gd name="T5" fmla="*/ 2147483646 h 720"/>
              <a:gd name="T6" fmla="*/ 2147483646 w 764"/>
              <a:gd name="T7" fmla="*/ 2147483646 h 720"/>
              <a:gd name="T8" fmla="*/ 2147483646 w 764"/>
              <a:gd name="T9" fmla="*/ 2147483646 h 720"/>
              <a:gd name="T10" fmla="*/ 2147483646 w 764"/>
              <a:gd name="T11" fmla="*/ 2147483646 h 720"/>
              <a:gd name="T12" fmla="*/ 2147483646 w 764"/>
              <a:gd name="T13" fmla="*/ 2147483646 h 720"/>
              <a:gd name="T14" fmla="*/ 2147483646 w 764"/>
              <a:gd name="T15" fmla="*/ 2147483646 h 720"/>
              <a:gd name="T16" fmla="*/ 2147483646 w 764"/>
              <a:gd name="T17" fmla="*/ 2147483646 h 720"/>
              <a:gd name="T18" fmla="*/ 0 w 764"/>
              <a:gd name="T19" fmla="*/ 2147483646 h 720"/>
              <a:gd name="T20" fmla="*/ 2147483646 w 764"/>
              <a:gd name="T21" fmla="*/ 2147483646 h 720"/>
              <a:gd name="T22" fmla="*/ 2147483646 w 764"/>
              <a:gd name="T23" fmla="*/ 2147483646 h 7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4"/>
              <a:gd name="T37" fmla="*/ 0 h 720"/>
              <a:gd name="T38" fmla="*/ 764 w 764"/>
              <a:gd name="T39" fmla="*/ 720 h 7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4" h="720">
                <a:moveTo>
                  <a:pt x="92" y="48"/>
                </a:moveTo>
                <a:lnTo>
                  <a:pt x="284" y="0"/>
                </a:lnTo>
                <a:lnTo>
                  <a:pt x="764" y="528"/>
                </a:lnTo>
                <a:lnTo>
                  <a:pt x="572" y="720"/>
                </a:lnTo>
                <a:lnTo>
                  <a:pt x="92" y="621"/>
                </a:lnTo>
                <a:cubicBezTo>
                  <a:pt x="89" y="618"/>
                  <a:pt x="89" y="623"/>
                  <a:pt x="89" y="615"/>
                </a:cubicBezTo>
                <a:cubicBezTo>
                  <a:pt x="89" y="607"/>
                  <a:pt x="87" y="599"/>
                  <a:pt x="89" y="570"/>
                </a:cubicBezTo>
                <a:cubicBezTo>
                  <a:pt x="91" y="541"/>
                  <a:pt x="99" y="479"/>
                  <a:pt x="100" y="440"/>
                </a:cubicBezTo>
                <a:cubicBezTo>
                  <a:pt x="99" y="405"/>
                  <a:pt x="99" y="371"/>
                  <a:pt x="96" y="336"/>
                </a:cubicBezTo>
                <a:cubicBezTo>
                  <a:pt x="91" y="281"/>
                  <a:pt x="17" y="260"/>
                  <a:pt x="0" y="208"/>
                </a:cubicBezTo>
                <a:cubicBezTo>
                  <a:pt x="5" y="165"/>
                  <a:pt x="9" y="149"/>
                  <a:pt x="44" y="126"/>
                </a:cubicBezTo>
                <a:cubicBezTo>
                  <a:pt x="48" y="113"/>
                  <a:pt x="80" y="60"/>
                  <a:pt x="92" y="48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3" name="Freeform 25">
            <a:extLst>
              <a:ext uri="{FF2B5EF4-FFF2-40B4-BE49-F238E27FC236}">
                <a16:creationId xmlns:a16="http://schemas.microsoft.com/office/drawing/2014/main" id="{1A49E67C-A684-4207-8E04-F3A80C967152}"/>
              </a:ext>
            </a:extLst>
          </p:cNvPr>
          <p:cNvSpPr>
            <a:spLocks/>
          </p:cNvSpPr>
          <p:nvPr/>
        </p:nvSpPr>
        <p:spPr bwMode="auto">
          <a:xfrm>
            <a:off x="5178425" y="4618038"/>
            <a:ext cx="819150" cy="585787"/>
          </a:xfrm>
          <a:custGeom>
            <a:avLst/>
            <a:gdLst>
              <a:gd name="T0" fmla="*/ 0 w 720"/>
              <a:gd name="T1" fmla="*/ 2147483646 h 538"/>
              <a:gd name="T2" fmla="*/ 2147483646 w 720"/>
              <a:gd name="T3" fmla="*/ 2147483646 h 538"/>
              <a:gd name="T4" fmla="*/ 2147483646 w 720"/>
              <a:gd name="T5" fmla="*/ 0 h 538"/>
              <a:gd name="T6" fmla="*/ 2147483646 w 720"/>
              <a:gd name="T7" fmla="*/ 2147483646 h 538"/>
              <a:gd name="T8" fmla="*/ 2147483646 w 720"/>
              <a:gd name="T9" fmla="*/ 2147483646 h 538"/>
              <a:gd name="T10" fmla="*/ 2147483646 w 720"/>
              <a:gd name="T11" fmla="*/ 2147483646 h 538"/>
              <a:gd name="T12" fmla="*/ 0 w 720"/>
              <a:gd name="T13" fmla="*/ 2147483646 h 5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0"/>
              <a:gd name="T22" fmla="*/ 0 h 538"/>
              <a:gd name="T23" fmla="*/ 720 w 720"/>
              <a:gd name="T24" fmla="*/ 538 h 5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0" h="538">
                <a:moveTo>
                  <a:pt x="0" y="192"/>
                </a:moveTo>
                <a:lnTo>
                  <a:pt x="384" y="96"/>
                </a:lnTo>
                <a:lnTo>
                  <a:pt x="720" y="0"/>
                </a:lnTo>
                <a:lnTo>
                  <a:pt x="720" y="288"/>
                </a:lnTo>
                <a:lnTo>
                  <a:pt x="336" y="528"/>
                </a:lnTo>
                <a:cubicBezTo>
                  <a:pt x="321" y="538"/>
                  <a:pt x="329" y="536"/>
                  <a:pt x="312" y="536"/>
                </a:cubicBezTo>
                <a:lnTo>
                  <a:pt x="0" y="19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4" name="Freeform 26">
            <a:extLst>
              <a:ext uri="{FF2B5EF4-FFF2-40B4-BE49-F238E27FC236}">
                <a16:creationId xmlns:a16="http://schemas.microsoft.com/office/drawing/2014/main" id="{4B6BC513-1420-4106-A720-28A33606EEA6}"/>
              </a:ext>
            </a:extLst>
          </p:cNvPr>
          <p:cNvSpPr>
            <a:spLocks/>
          </p:cNvSpPr>
          <p:nvPr/>
        </p:nvSpPr>
        <p:spPr bwMode="auto">
          <a:xfrm>
            <a:off x="5510213" y="4932363"/>
            <a:ext cx="542925" cy="469900"/>
          </a:xfrm>
          <a:custGeom>
            <a:avLst/>
            <a:gdLst>
              <a:gd name="T0" fmla="*/ 0 w 477"/>
              <a:gd name="T1" fmla="*/ 2147483646 h 432"/>
              <a:gd name="T2" fmla="*/ 2147483646 w 477"/>
              <a:gd name="T3" fmla="*/ 0 h 432"/>
              <a:gd name="T4" fmla="*/ 2147483646 w 477"/>
              <a:gd name="T5" fmla="*/ 2147483646 h 432"/>
              <a:gd name="T6" fmla="*/ 2147483646 w 477"/>
              <a:gd name="T7" fmla="*/ 2147483646 h 432"/>
              <a:gd name="T8" fmla="*/ 0 w 477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7"/>
              <a:gd name="T16" fmla="*/ 0 h 432"/>
              <a:gd name="T17" fmla="*/ 477 w 477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7" h="432">
                <a:moveTo>
                  <a:pt x="0" y="234"/>
                </a:moveTo>
                <a:lnTo>
                  <a:pt x="429" y="0"/>
                </a:lnTo>
                <a:lnTo>
                  <a:pt x="477" y="384"/>
                </a:lnTo>
                <a:lnTo>
                  <a:pt x="189" y="432"/>
                </a:lnTo>
                <a:lnTo>
                  <a:pt x="0" y="23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5" name="Freeform 27">
            <a:extLst>
              <a:ext uri="{FF2B5EF4-FFF2-40B4-BE49-F238E27FC236}">
                <a16:creationId xmlns:a16="http://schemas.microsoft.com/office/drawing/2014/main" id="{2379FB49-EEBA-417B-A079-6874C61A8711}"/>
              </a:ext>
            </a:extLst>
          </p:cNvPr>
          <p:cNvSpPr>
            <a:spLocks/>
          </p:cNvSpPr>
          <p:nvPr/>
        </p:nvSpPr>
        <p:spPr bwMode="auto">
          <a:xfrm>
            <a:off x="4959350" y="5507038"/>
            <a:ext cx="655638" cy="625475"/>
          </a:xfrm>
          <a:custGeom>
            <a:avLst/>
            <a:gdLst>
              <a:gd name="T0" fmla="*/ 0 w 576"/>
              <a:gd name="T1" fmla="*/ 0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0 w 576"/>
              <a:gd name="T9" fmla="*/ 2147483646 h 576"/>
              <a:gd name="T10" fmla="*/ 0 w 576"/>
              <a:gd name="T11" fmla="*/ 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6"/>
              <a:gd name="T19" fmla="*/ 0 h 576"/>
              <a:gd name="T20" fmla="*/ 576 w 576"/>
              <a:gd name="T21" fmla="*/ 576 h 5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6" h="576">
                <a:moveTo>
                  <a:pt x="0" y="0"/>
                </a:moveTo>
                <a:lnTo>
                  <a:pt x="480" y="96"/>
                </a:lnTo>
                <a:lnTo>
                  <a:pt x="576" y="528"/>
                </a:lnTo>
                <a:lnTo>
                  <a:pt x="576" y="576"/>
                </a:lnTo>
                <a:lnTo>
                  <a:pt x="0" y="576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6" name="Freeform 28">
            <a:extLst>
              <a:ext uri="{FF2B5EF4-FFF2-40B4-BE49-F238E27FC236}">
                <a16:creationId xmlns:a16="http://schemas.microsoft.com/office/drawing/2014/main" id="{9A89C4FB-80EE-4A7F-8441-CED636AA2492}"/>
              </a:ext>
            </a:extLst>
          </p:cNvPr>
          <p:cNvSpPr>
            <a:spLocks/>
          </p:cNvSpPr>
          <p:nvPr/>
        </p:nvSpPr>
        <p:spPr bwMode="auto">
          <a:xfrm>
            <a:off x="5505450" y="5349875"/>
            <a:ext cx="601663" cy="782638"/>
          </a:xfrm>
          <a:custGeom>
            <a:avLst/>
            <a:gdLst>
              <a:gd name="T0" fmla="*/ 0 w 528"/>
              <a:gd name="T1" fmla="*/ 2147483646 h 720"/>
              <a:gd name="T2" fmla="*/ 2147483646 w 528"/>
              <a:gd name="T3" fmla="*/ 2147483646 h 720"/>
              <a:gd name="T4" fmla="*/ 2147483646 w 528"/>
              <a:gd name="T5" fmla="*/ 0 h 720"/>
              <a:gd name="T6" fmla="*/ 2147483646 w 528"/>
              <a:gd name="T7" fmla="*/ 2147483646 h 720"/>
              <a:gd name="T8" fmla="*/ 2147483646 w 528"/>
              <a:gd name="T9" fmla="*/ 2147483646 h 720"/>
              <a:gd name="T10" fmla="*/ 0 w 528"/>
              <a:gd name="T11" fmla="*/ 2147483646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"/>
              <a:gd name="T19" fmla="*/ 0 h 720"/>
              <a:gd name="T20" fmla="*/ 528 w 528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" h="720">
                <a:moveTo>
                  <a:pt x="0" y="240"/>
                </a:moveTo>
                <a:lnTo>
                  <a:pt x="192" y="48"/>
                </a:lnTo>
                <a:lnTo>
                  <a:pt x="480" y="0"/>
                </a:lnTo>
                <a:lnTo>
                  <a:pt x="528" y="672"/>
                </a:lnTo>
                <a:lnTo>
                  <a:pt x="96" y="720"/>
                </a:lnTo>
                <a:lnTo>
                  <a:pt x="0" y="24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7" name="Freeform 29">
            <a:extLst>
              <a:ext uri="{FF2B5EF4-FFF2-40B4-BE49-F238E27FC236}">
                <a16:creationId xmlns:a16="http://schemas.microsoft.com/office/drawing/2014/main" id="{648376E9-7DE4-45F8-B541-7B06859F9118}"/>
              </a:ext>
            </a:extLst>
          </p:cNvPr>
          <p:cNvSpPr>
            <a:spLocks/>
          </p:cNvSpPr>
          <p:nvPr/>
        </p:nvSpPr>
        <p:spPr bwMode="auto">
          <a:xfrm>
            <a:off x="5997575" y="4513263"/>
            <a:ext cx="469900" cy="1149350"/>
          </a:xfrm>
          <a:custGeom>
            <a:avLst/>
            <a:gdLst>
              <a:gd name="T0" fmla="*/ 0 w 412"/>
              <a:gd name="T1" fmla="*/ 2147483646 h 1056"/>
              <a:gd name="T2" fmla="*/ 2147483646 w 412"/>
              <a:gd name="T3" fmla="*/ 0 h 1056"/>
              <a:gd name="T4" fmla="*/ 2147483646 w 412"/>
              <a:gd name="T5" fmla="*/ 2147483646 h 1056"/>
              <a:gd name="T6" fmla="*/ 2147483646 w 412"/>
              <a:gd name="T7" fmla="*/ 2147483646 h 1056"/>
              <a:gd name="T8" fmla="*/ 2147483646 w 412"/>
              <a:gd name="T9" fmla="*/ 2147483646 h 1056"/>
              <a:gd name="T10" fmla="*/ 2147483646 w 412"/>
              <a:gd name="T11" fmla="*/ 2147483646 h 1056"/>
              <a:gd name="T12" fmla="*/ 2147483646 w 412"/>
              <a:gd name="T13" fmla="*/ 2147483646 h 1056"/>
              <a:gd name="T14" fmla="*/ 2147483646 w 412"/>
              <a:gd name="T15" fmla="*/ 2147483646 h 1056"/>
              <a:gd name="T16" fmla="*/ 2147483646 w 412"/>
              <a:gd name="T17" fmla="*/ 2147483646 h 1056"/>
              <a:gd name="T18" fmla="*/ 2147483646 w 412"/>
              <a:gd name="T19" fmla="*/ 2147483646 h 1056"/>
              <a:gd name="T20" fmla="*/ 2147483646 w 412"/>
              <a:gd name="T21" fmla="*/ 2147483646 h 1056"/>
              <a:gd name="T22" fmla="*/ 2147483646 w 412"/>
              <a:gd name="T23" fmla="*/ 2147483646 h 1056"/>
              <a:gd name="T24" fmla="*/ 2147483646 w 412"/>
              <a:gd name="T25" fmla="*/ 2147483646 h 1056"/>
              <a:gd name="T26" fmla="*/ 2147483646 w 412"/>
              <a:gd name="T27" fmla="*/ 2147483646 h 1056"/>
              <a:gd name="T28" fmla="*/ 2147483646 w 412"/>
              <a:gd name="T29" fmla="*/ 2147483646 h 1056"/>
              <a:gd name="T30" fmla="*/ 2147483646 w 412"/>
              <a:gd name="T31" fmla="*/ 2147483646 h 1056"/>
              <a:gd name="T32" fmla="*/ 2147483646 w 412"/>
              <a:gd name="T33" fmla="*/ 2147483646 h 1056"/>
              <a:gd name="T34" fmla="*/ 2147483646 w 412"/>
              <a:gd name="T35" fmla="*/ 2147483646 h 1056"/>
              <a:gd name="T36" fmla="*/ 0 w 412"/>
              <a:gd name="T37" fmla="*/ 2147483646 h 1056"/>
              <a:gd name="T38" fmla="*/ 0 w 412"/>
              <a:gd name="T39" fmla="*/ 2147483646 h 10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12"/>
              <a:gd name="T61" fmla="*/ 0 h 1056"/>
              <a:gd name="T62" fmla="*/ 412 w 412"/>
              <a:gd name="T63" fmla="*/ 1056 h 10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12" h="1056">
                <a:moveTo>
                  <a:pt x="0" y="96"/>
                </a:moveTo>
                <a:lnTo>
                  <a:pt x="336" y="0"/>
                </a:lnTo>
                <a:cubicBezTo>
                  <a:pt x="353" y="43"/>
                  <a:pt x="348" y="24"/>
                  <a:pt x="348" y="104"/>
                </a:cubicBezTo>
                <a:cubicBezTo>
                  <a:pt x="348" y="165"/>
                  <a:pt x="356" y="226"/>
                  <a:pt x="308" y="268"/>
                </a:cubicBezTo>
                <a:cubicBezTo>
                  <a:pt x="282" y="291"/>
                  <a:pt x="247" y="305"/>
                  <a:pt x="224" y="332"/>
                </a:cubicBezTo>
                <a:cubicBezTo>
                  <a:pt x="216" y="341"/>
                  <a:pt x="209" y="357"/>
                  <a:pt x="204" y="368"/>
                </a:cubicBezTo>
                <a:cubicBezTo>
                  <a:pt x="201" y="376"/>
                  <a:pt x="196" y="392"/>
                  <a:pt x="196" y="392"/>
                </a:cubicBezTo>
                <a:cubicBezTo>
                  <a:pt x="196" y="396"/>
                  <a:pt x="183" y="452"/>
                  <a:pt x="188" y="460"/>
                </a:cubicBezTo>
                <a:cubicBezTo>
                  <a:pt x="194" y="469"/>
                  <a:pt x="204" y="468"/>
                  <a:pt x="212" y="472"/>
                </a:cubicBezTo>
                <a:cubicBezTo>
                  <a:pt x="230" y="481"/>
                  <a:pt x="242" y="497"/>
                  <a:pt x="248" y="516"/>
                </a:cubicBezTo>
                <a:cubicBezTo>
                  <a:pt x="246" y="583"/>
                  <a:pt x="266" y="640"/>
                  <a:pt x="232" y="692"/>
                </a:cubicBezTo>
                <a:cubicBezTo>
                  <a:pt x="229" y="730"/>
                  <a:pt x="196" y="852"/>
                  <a:pt x="244" y="884"/>
                </a:cubicBezTo>
                <a:cubicBezTo>
                  <a:pt x="258" y="926"/>
                  <a:pt x="297" y="932"/>
                  <a:pt x="336" y="936"/>
                </a:cubicBezTo>
                <a:cubicBezTo>
                  <a:pt x="352" y="947"/>
                  <a:pt x="361" y="948"/>
                  <a:pt x="368" y="964"/>
                </a:cubicBezTo>
                <a:cubicBezTo>
                  <a:pt x="379" y="988"/>
                  <a:pt x="376" y="1003"/>
                  <a:pt x="396" y="1016"/>
                </a:cubicBezTo>
                <a:cubicBezTo>
                  <a:pt x="409" y="1012"/>
                  <a:pt x="404" y="1012"/>
                  <a:pt x="412" y="1012"/>
                </a:cubicBezTo>
                <a:lnTo>
                  <a:pt x="48" y="1056"/>
                </a:lnTo>
                <a:lnTo>
                  <a:pt x="48" y="768"/>
                </a:lnTo>
                <a:lnTo>
                  <a:pt x="0" y="384"/>
                </a:lnTo>
                <a:lnTo>
                  <a:pt x="0" y="9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8" name="Freeform 30">
            <a:extLst>
              <a:ext uri="{FF2B5EF4-FFF2-40B4-BE49-F238E27FC236}">
                <a16:creationId xmlns:a16="http://schemas.microsoft.com/office/drawing/2014/main" id="{618DEE51-69E1-4C3E-958A-BC699F581A64}"/>
              </a:ext>
            </a:extLst>
          </p:cNvPr>
          <p:cNvSpPr>
            <a:spLocks/>
          </p:cNvSpPr>
          <p:nvPr/>
        </p:nvSpPr>
        <p:spPr bwMode="auto">
          <a:xfrm>
            <a:off x="6053138" y="5610225"/>
            <a:ext cx="765175" cy="471488"/>
          </a:xfrm>
          <a:custGeom>
            <a:avLst/>
            <a:gdLst>
              <a:gd name="T0" fmla="*/ 0 w 672"/>
              <a:gd name="T1" fmla="*/ 2147483646 h 432"/>
              <a:gd name="T2" fmla="*/ 2147483646 w 672"/>
              <a:gd name="T3" fmla="*/ 0 h 432"/>
              <a:gd name="T4" fmla="*/ 2147483646 w 672"/>
              <a:gd name="T5" fmla="*/ 2147483646 h 432"/>
              <a:gd name="T6" fmla="*/ 2147483646 w 672"/>
              <a:gd name="T7" fmla="*/ 2147483646 h 432"/>
              <a:gd name="T8" fmla="*/ 2147483646 w 672"/>
              <a:gd name="T9" fmla="*/ 2147483646 h 432"/>
              <a:gd name="T10" fmla="*/ 2147483646 w 672"/>
              <a:gd name="T11" fmla="*/ 2147483646 h 432"/>
              <a:gd name="T12" fmla="*/ 2147483646 w 672"/>
              <a:gd name="T13" fmla="*/ 2147483646 h 432"/>
              <a:gd name="T14" fmla="*/ 2147483646 w 672"/>
              <a:gd name="T15" fmla="*/ 2147483646 h 432"/>
              <a:gd name="T16" fmla="*/ 2147483646 w 672"/>
              <a:gd name="T17" fmla="*/ 2147483646 h 432"/>
              <a:gd name="T18" fmla="*/ 2147483646 w 672"/>
              <a:gd name="T19" fmla="*/ 2147483646 h 432"/>
              <a:gd name="T20" fmla="*/ 0 w 672"/>
              <a:gd name="T21" fmla="*/ 2147483646 h 4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72"/>
              <a:gd name="T34" fmla="*/ 0 h 432"/>
              <a:gd name="T35" fmla="*/ 672 w 672"/>
              <a:gd name="T36" fmla="*/ 432 h 4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72" h="432">
                <a:moveTo>
                  <a:pt x="0" y="48"/>
                </a:moveTo>
                <a:lnTo>
                  <a:pt x="336" y="0"/>
                </a:lnTo>
                <a:cubicBezTo>
                  <a:pt x="362" y="3"/>
                  <a:pt x="380" y="4"/>
                  <a:pt x="404" y="12"/>
                </a:cubicBezTo>
                <a:cubicBezTo>
                  <a:pt x="419" y="27"/>
                  <a:pt x="430" y="35"/>
                  <a:pt x="440" y="52"/>
                </a:cubicBezTo>
                <a:cubicBezTo>
                  <a:pt x="450" y="68"/>
                  <a:pt x="456" y="89"/>
                  <a:pt x="468" y="104"/>
                </a:cubicBezTo>
                <a:cubicBezTo>
                  <a:pt x="491" y="132"/>
                  <a:pt x="521" y="146"/>
                  <a:pt x="548" y="168"/>
                </a:cubicBezTo>
                <a:cubicBezTo>
                  <a:pt x="583" y="196"/>
                  <a:pt x="601" y="218"/>
                  <a:pt x="640" y="244"/>
                </a:cubicBezTo>
                <a:cubicBezTo>
                  <a:pt x="655" y="267"/>
                  <a:pt x="663" y="289"/>
                  <a:pt x="668" y="316"/>
                </a:cubicBezTo>
                <a:cubicBezTo>
                  <a:pt x="669" y="353"/>
                  <a:pt x="672" y="428"/>
                  <a:pt x="672" y="428"/>
                </a:cubicBezTo>
                <a:lnTo>
                  <a:pt x="48" y="432"/>
                </a:lnTo>
                <a:lnTo>
                  <a:pt x="0" y="4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9" name="Text Box 31">
            <a:extLst>
              <a:ext uri="{FF2B5EF4-FFF2-40B4-BE49-F238E27FC236}">
                <a16:creationId xmlns:a16="http://schemas.microsoft.com/office/drawing/2014/main" id="{59CCF062-D980-47EC-B243-00BC9285D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475" y="42672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25%</a:t>
            </a:r>
          </a:p>
        </p:txBody>
      </p:sp>
      <p:sp>
        <p:nvSpPr>
          <p:cNvPr id="58400" name="Text Box 32">
            <a:extLst>
              <a:ext uri="{FF2B5EF4-FFF2-40B4-BE49-F238E27FC236}">
                <a16:creationId xmlns:a16="http://schemas.microsoft.com/office/drawing/2014/main" id="{41BDA3CA-A5D5-429E-8869-EF02F17C6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47345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22%</a:t>
            </a:r>
          </a:p>
        </p:txBody>
      </p:sp>
      <p:sp>
        <p:nvSpPr>
          <p:cNvPr id="58401" name="Text Box 33">
            <a:extLst>
              <a:ext uri="{FF2B5EF4-FFF2-40B4-BE49-F238E27FC236}">
                <a16:creationId xmlns:a16="http://schemas.microsoft.com/office/drawing/2014/main" id="{14DF2DA9-700A-4A1E-9FC8-C7519B0BA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0" y="3368675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34%</a:t>
            </a:r>
          </a:p>
        </p:txBody>
      </p:sp>
      <p:sp>
        <p:nvSpPr>
          <p:cNvPr id="58402" name="Text Box 34">
            <a:extLst>
              <a:ext uri="{FF2B5EF4-FFF2-40B4-BE49-F238E27FC236}">
                <a16:creationId xmlns:a16="http://schemas.microsoft.com/office/drawing/2014/main" id="{348860BF-C6D8-4B89-9729-E34BA69E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25" y="40386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35%</a:t>
            </a:r>
          </a:p>
        </p:txBody>
      </p:sp>
      <p:sp>
        <p:nvSpPr>
          <p:cNvPr id="58403" name="Text Box 35">
            <a:extLst>
              <a:ext uri="{FF2B5EF4-FFF2-40B4-BE49-F238E27FC236}">
                <a16:creationId xmlns:a16="http://schemas.microsoft.com/office/drawing/2014/main" id="{29E679A6-B73F-43DF-BC96-D3560F7C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225" y="43434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34%</a:t>
            </a:r>
          </a:p>
        </p:txBody>
      </p:sp>
      <p:sp>
        <p:nvSpPr>
          <p:cNvPr id="58404" name="Text Box 36">
            <a:extLst>
              <a:ext uri="{FF2B5EF4-FFF2-40B4-BE49-F238E27FC236}">
                <a16:creationId xmlns:a16="http://schemas.microsoft.com/office/drawing/2014/main" id="{983DE3EC-F6EB-4670-9BC8-817882DC3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425" y="41148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60%</a:t>
            </a:r>
          </a:p>
        </p:txBody>
      </p:sp>
      <p:sp>
        <p:nvSpPr>
          <p:cNvPr id="58405" name="Text Box 37">
            <a:extLst>
              <a:ext uri="{FF2B5EF4-FFF2-40B4-BE49-F238E27FC236}">
                <a16:creationId xmlns:a16="http://schemas.microsoft.com/office/drawing/2014/main" id="{2CCEACCC-7785-47F3-8C86-5959C164F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8" y="3368675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67%</a:t>
            </a:r>
          </a:p>
        </p:txBody>
      </p:sp>
      <p:sp>
        <p:nvSpPr>
          <p:cNvPr id="58406" name="Text Box 38">
            <a:extLst>
              <a:ext uri="{FF2B5EF4-FFF2-40B4-BE49-F238E27FC236}">
                <a16:creationId xmlns:a16="http://schemas.microsoft.com/office/drawing/2014/main" id="{8091855C-059E-4DFB-9879-DC06ED884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025" y="34290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44%</a:t>
            </a:r>
          </a:p>
        </p:txBody>
      </p:sp>
      <p:sp>
        <p:nvSpPr>
          <p:cNvPr id="58407" name="Text Box 39">
            <a:extLst>
              <a:ext uri="{FF2B5EF4-FFF2-40B4-BE49-F238E27FC236}">
                <a16:creationId xmlns:a16="http://schemas.microsoft.com/office/drawing/2014/main" id="{C48BB59F-8EB2-4AB7-92F6-BEFA132C5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2675" y="42783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29%</a:t>
            </a:r>
          </a:p>
        </p:txBody>
      </p:sp>
      <p:sp>
        <p:nvSpPr>
          <p:cNvPr id="58408" name="Text Box 40">
            <a:extLst>
              <a:ext uri="{FF2B5EF4-FFF2-40B4-BE49-F238E27FC236}">
                <a16:creationId xmlns:a16="http://schemas.microsoft.com/office/drawing/2014/main" id="{3436221E-77D0-4EDD-8306-F949AFDAF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425" y="3546475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21%</a:t>
            </a:r>
          </a:p>
        </p:txBody>
      </p:sp>
      <p:sp>
        <p:nvSpPr>
          <p:cNvPr id="58409" name="Freeform 41">
            <a:extLst>
              <a:ext uri="{FF2B5EF4-FFF2-40B4-BE49-F238E27FC236}">
                <a16:creationId xmlns:a16="http://schemas.microsoft.com/office/drawing/2014/main" id="{AD3D1C60-C994-40FE-B5D8-C79A318762B9}"/>
              </a:ext>
            </a:extLst>
          </p:cNvPr>
          <p:cNvSpPr>
            <a:spLocks/>
          </p:cNvSpPr>
          <p:nvPr/>
        </p:nvSpPr>
        <p:spPr bwMode="auto">
          <a:xfrm>
            <a:off x="4648200" y="2819400"/>
            <a:ext cx="744538" cy="457200"/>
          </a:xfrm>
          <a:custGeom>
            <a:avLst/>
            <a:gdLst>
              <a:gd name="T0" fmla="*/ 2147483646 w 469"/>
              <a:gd name="T1" fmla="*/ 2147483646 h 288"/>
              <a:gd name="T2" fmla="*/ 2147483646 w 469"/>
              <a:gd name="T3" fmla="*/ 2147483646 h 288"/>
              <a:gd name="T4" fmla="*/ 2147483646 w 469"/>
              <a:gd name="T5" fmla="*/ 0 h 288"/>
              <a:gd name="T6" fmla="*/ 0 w 469"/>
              <a:gd name="T7" fmla="*/ 2147483646 h 288"/>
              <a:gd name="T8" fmla="*/ 2147483646 w 469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9"/>
              <a:gd name="T16" fmla="*/ 0 h 288"/>
              <a:gd name="T17" fmla="*/ 469 w 469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9" h="288">
                <a:moveTo>
                  <a:pt x="469" y="268"/>
                </a:moveTo>
                <a:cubicBezTo>
                  <a:pt x="454" y="205"/>
                  <a:pt x="469" y="130"/>
                  <a:pt x="469" y="65"/>
                </a:cubicBezTo>
                <a:lnTo>
                  <a:pt x="48" y="0"/>
                </a:lnTo>
                <a:lnTo>
                  <a:pt x="0" y="288"/>
                </a:lnTo>
                <a:lnTo>
                  <a:pt x="469" y="26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10" name="Freeform 42">
            <a:extLst>
              <a:ext uri="{FF2B5EF4-FFF2-40B4-BE49-F238E27FC236}">
                <a16:creationId xmlns:a16="http://schemas.microsoft.com/office/drawing/2014/main" id="{D1A9EADB-11F7-4E5F-BE1F-8FA6E32A0061}"/>
              </a:ext>
            </a:extLst>
          </p:cNvPr>
          <p:cNvSpPr>
            <a:spLocks/>
          </p:cNvSpPr>
          <p:nvPr/>
        </p:nvSpPr>
        <p:spPr bwMode="auto">
          <a:xfrm>
            <a:off x="4114800" y="2819400"/>
            <a:ext cx="609600" cy="457200"/>
          </a:xfrm>
          <a:custGeom>
            <a:avLst/>
            <a:gdLst>
              <a:gd name="T0" fmla="*/ 2147483646 w 384"/>
              <a:gd name="T1" fmla="*/ 2147483646 h 288"/>
              <a:gd name="T2" fmla="*/ 2147483646 w 384"/>
              <a:gd name="T3" fmla="*/ 0 h 288"/>
              <a:gd name="T4" fmla="*/ 0 w 384"/>
              <a:gd name="T5" fmla="*/ 2147483646 h 288"/>
              <a:gd name="T6" fmla="*/ 0 w 384"/>
              <a:gd name="T7" fmla="*/ 2147483646 h 288"/>
              <a:gd name="T8" fmla="*/ 2147483646 w 384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4"/>
              <a:gd name="T16" fmla="*/ 0 h 288"/>
              <a:gd name="T17" fmla="*/ 384 w 38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4" h="288">
                <a:moveTo>
                  <a:pt x="336" y="288"/>
                </a:moveTo>
                <a:lnTo>
                  <a:pt x="384" y="0"/>
                </a:lnTo>
                <a:lnTo>
                  <a:pt x="0" y="48"/>
                </a:lnTo>
                <a:lnTo>
                  <a:pt x="0" y="288"/>
                </a:lnTo>
                <a:lnTo>
                  <a:pt x="336" y="28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11" name="Text Box 43">
            <a:extLst>
              <a:ext uri="{FF2B5EF4-FFF2-40B4-BE49-F238E27FC236}">
                <a16:creationId xmlns:a16="http://schemas.microsoft.com/office/drawing/2014/main" id="{BCF6724B-2946-4024-8B0A-76B55F4BA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44813"/>
            <a:ext cx="595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24%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8412" name="Text Box 44">
            <a:extLst>
              <a:ext uri="{FF2B5EF4-FFF2-40B4-BE49-F238E27FC236}">
                <a16:creationId xmlns:a16="http://schemas.microsoft.com/office/drawing/2014/main" id="{4267AF33-C176-48ED-A6F7-0E30178A0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92100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20%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8413" name="Freeform 45">
            <a:extLst>
              <a:ext uri="{FF2B5EF4-FFF2-40B4-BE49-F238E27FC236}">
                <a16:creationId xmlns:a16="http://schemas.microsoft.com/office/drawing/2014/main" id="{E672D51D-7ADB-4C21-B7EB-DD1A9DD2D3F6}"/>
              </a:ext>
            </a:extLst>
          </p:cNvPr>
          <p:cNvSpPr>
            <a:spLocks/>
          </p:cNvSpPr>
          <p:nvPr/>
        </p:nvSpPr>
        <p:spPr bwMode="auto">
          <a:xfrm>
            <a:off x="4038600" y="2286000"/>
            <a:ext cx="685800" cy="609600"/>
          </a:xfrm>
          <a:custGeom>
            <a:avLst/>
            <a:gdLst>
              <a:gd name="T0" fmla="*/ 2147483646 w 432"/>
              <a:gd name="T1" fmla="*/ 2147483646 h 384"/>
              <a:gd name="T2" fmla="*/ 2147483646 w 432"/>
              <a:gd name="T3" fmla="*/ 0 h 384"/>
              <a:gd name="T4" fmla="*/ 0 w 432"/>
              <a:gd name="T5" fmla="*/ 2147483646 h 384"/>
              <a:gd name="T6" fmla="*/ 2147483646 w 432"/>
              <a:gd name="T7" fmla="*/ 2147483646 h 384"/>
              <a:gd name="T8" fmla="*/ 2147483646 w 432"/>
              <a:gd name="T9" fmla="*/ 2147483646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384"/>
              <a:gd name="T17" fmla="*/ 432 w 432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384">
                <a:moveTo>
                  <a:pt x="432" y="336"/>
                </a:moveTo>
                <a:lnTo>
                  <a:pt x="48" y="0"/>
                </a:lnTo>
                <a:lnTo>
                  <a:pt x="0" y="48"/>
                </a:lnTo>
                <a:lnTo>
                  <a:pt x="48" y="384"/>
                </a:lnTo>
                <a:lnTo>
                  <a:pt x="432" y="33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14" name="Text Box 46">
            <a:extLst>
              <a:ext uri="{FF2B5EF4-FFF2-40B4-BE49-F238E27FC236}">
                <a16:creationId xmlns:a16="http://schemas.microsoft.com/office/drawing/2014/main" id="{94E912AA-21A2-4B09-A624-A78FAB580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511425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31%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8415" name="Freeform 47">
            <a:extLst>
              <a:ext uri="{FF2B5EF4-FFF2-40B4-BE49-F238E27FC236}">
                <a16:creationId xmlns:a16="http://schemas.microsoft.com/office/drawing/2014/main" id="{C8713978-6AB8-440C-97CB-84E743806306}"/>
              </a:ext>
            </a:extLst>
          </p:cNvPr>
          <p:cNvSpPr>
            <a:spLocks/>
          </p:cNvSpPr>
          <p:nvPr/>
        </p:nvSpPr>
        <p:spPr bwMode="auto">
          <a:xfrm>
            <a:off x="3657600" y="1219200"/>
            <a:ext cx="1219200" cy="1600200"/>
          </a:xfrm>
          <a:custGeom>
            <a:avLst/>
            <a:gdLst>
              <a:gd name="T0" fmla="*/ 2147483646 w 768"/>
              <a:gd name="T1" fmla="*/ 2147483646 h 1008"/>
              <a:gd name="T2" fmla="*/ 2147483646 w 768"/>
              <a:gd name="T3" fmla="*/ 2147483646 h 1008"/>
              <a:gd name="T4" fmla="*/ 0 w 768"/>
              <a:gd name="T5" fmla="*/ 2147483646 h 1008"/>
              <a:gd name="T6" fmla="*/ 2147483646 w 768"/>
              <a:gd name="T7" fmla="*/ 0 h 1008"/>
              <a:gd name="T8" fmla="*/ 2147483646 w 768"/>
              <a:gd name="T9" fmla="*/ 2147483646 h 1008"/>
              <a:gd name="T10" fmla="*/ 2147483646 w 768"/>
              <a:gd name="T11" fmla="*/ 2147483646 h 10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8"/>
              <a:gd name="T19" fmla="*/ 0 h 1008"/>
              <a:gd name="T20" fmla="*/ 768 w 768"/>
              <a:gd name="T21" fmla="*/ 1008 h 10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8" h="1008">
                <a:moveTo>
                  <a:pt x="672" y="1008"/>
                </a:moveTo>
                <a:lnTo>
                  <a:pt x="288" y="672"/>
                </a:lnTo>
                <a:lnTo>
                  <a:pt x="0" y="144"/>
                </a:lnTo>
                <a:lnTo>
                  <a:pt x="240" y="0"/>
                </a:lnTo>
                <a:lnTo>
                  <a:pt x="768" y="672"/>
                </a:lnTo>
                <a:lnTo>
                  <a:pt x="672" y="100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16" name="Freeform 48">
            <a:extLst>
              <a:ext uri="{FF2B5EF4-FFF2-40B4-BE49-F238E27FC236}">
                <a16:creationId xmlns:a16="http://schemas.microsoft.com/office/drawing/2014/main" id="{F6986F6F-EAC8-4DFE-9FE4-AA62C62A0B46}"/>
              </a:ext>
            </a:extLst>
          </p:cNvPr>
          <p:cNvSpPr>
            <a:spLocks/>
          </p:cNvSpPr>
          <p:nvPr/>
        </p:nvSpPr>
        <p:spPr bwMode="auto">
          <a:xfrm>
            <a:off x="3276600" y="2057400"/>
            <a:ext cx="838200" cy="685800"/>
          </a:xfrm>
          <a:custGeom>
            <a:avLst/>
            <a:gdLst>
              <a:gd name="T0" fmla="*/ 2147483646 w 528"/>
              <a:gd name="T1" fmla="*/ 2147483646 h 432"/>
              <a:gd name="T2" fmla="*/ 0 w 528"/>
              <a:gd name="T3" fmla="*/ 2147483646 h 432"/>
              <a:gd name="T4" fmla="*/ 0 w 528"/>
              <a:gd name="T5" fmla="*/ 0 h 432"/>
              <a:gd name="T6" fmla="*/ 2147483646 w 528"/>
              <a:gd name="T7" fmla="*/ 2147483646 h 432"/>
              <a:gd name="T8" fmla="*/ 2147483646 w 528"/>
              <a:gd name="T9" fmla="*/ 2147483646 h 432"/>
              <a:gd name="T10" fmla="*/ 2147483646 w 528"/>
              <a:gd name="T11" fmla="*/ 2147483646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"/>
              <a:gd name="T19" fmla="*/ 0 h 432"/>
              <a:gd name="T20" fmla="*/ 528 w 528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" h="432">
                <a:moveTo>
                  <a:pt x="528" y="432"/>
                </a:moveTo>
                <a:lnTo>
                  <a:pt x="0" y="336"/>
                </a:lnTo>
                <a:lnTo>
                  <a:pt x="0" y="0"/>
                </a:lnTo>
                <a:lnTo>
                  <a:pt x="144" y="144"/>
                </a:lnTo>
                <a:lnTo>
                  <a:pt x="480" y="192"/>
                </a:lnTo>
                <a:lnTo>
                  <a:pt x="528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17" name="Freeform 49">
            <a:extLst>
              <a:ext uri="{FF2B5EF4-FFF2-40B4-BE49-F238E27FC236}">
                <a16:creationId xmlns:a16="http://schemas.microsoft.com/office/drawing/2014/main" id="{3268F589-0F3F-4D45-A236-79FD3D99937E}"/>
              </a:ext>
            </a:extLst>
          </p:cNvPr>
          <p:cNvSpPr>
            <a:spLocks/>
          </p:cNvSpPr>
          <p:nvPr/>
        </p:nvSpPr>
        <p:spPr bwMode="auto">
          <a:xfrm>
            <a:off x="3733800" y="2667000"/>
            <a:ext cx="381000" cy="609600"/>
          </a:xfrm>
          <a:custGeom>
            <a:avLst/>
            <a:gdLst>
              <a:gd name="T0" fmla="*/ 2147483646 w 240"/>
              <a:gd name="T1" fmla="*/ 2147483646 h 384"/>
              <a:gd name="T2" fmla="*/ 2147483646 w 240"/>
              <a:gd name="T3" fmla="*/ 2147483646 h 384"/>
              <a:gd name="T4" fmla="*/ 2147483646 w 240"/>
              <a:gd name="T5" fmla="*/ 2147483646 h 384"/>
              <a:gd name="T6" fmla="*/ 0 w 240"/>
              <a:gd name="T7" fmla="*/ 0 h 384"/>
              <a:gd name="T8" fmla="*/ 0 w 240"/>
              <a:gd name="T9" fmla="*/ 2147483646 h 384"/>
              <a:gd name="T10" fmla="*/ 2147483646 w 240"/>
              <a:gd name="T11" fmla="*/ 2147483646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384"/>
              <a:gd name="T20" fmla="*/ 240 w 240"/>
              <a:gd name="T21" fmla="*/ 384 h 3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384">
                <a:moveTo>
                  <a:pt x="240" y="384"/>
                </a:moveTo>
                <a:lnTo>
                  <a:pt x="240" y="144"/>
                </a:lnTo>
                <a:lnTo>
                  <a:pt x="240" y="48"/>
                </a:lnTo>
                <a:lnTo>
                  <a:pt x="0" y="0"/>
                </a:lnTo>
                <a:lnTo>
                  <a:pt x="0" y="384"/>
                </a:lnTo>
                <a:lnTo>
                  <a:pt x="240" y="38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18" name="Freeform 50">
            <a:extLst>
              <a:ext uri="{FF2B5EF4-FFF2-40B4-BE49-F238E27FC236}">
                <a16:creationId xmlns:a16="http://schemas.microsoft.com/office/drawing/2014/main" id="{588B4B96-8C19-44E5-9452-C6BF42E6C766}"/>
              </a:ext>
            </a:extLst>
          </p:cNvPr>
          <p:cNvSpPr>
            <a:spLocks/>
          </p:cNvSpPr>
          <p:nvPr/>
        </p:nvSpPr>
        <p:spPr bwMode="auto">
          <a:xfrm>
            <a:off x="3276600" y="2590800"/>
            <a:ext cx="457200" cy="685800"/>
          </a:xfrm>
          <a:custGeom>
            <a:avLst/>
            <a:gdLst>
              <a:gd name="T0" fmla="*/ 2147483646 w 288"/>
              <a:gd name="T1" fmla="*/ 2147483646 h 432"/>
              <a:gd name="T2" fmla="*/ 0 w 288"/>
              <a:gd name="T3" fmla="*/ 2147483646 h 432"/>
              <a:gd name="T4" fmla="*/ 0 w 288"/>
              <a:gd name="T5" fmla="*/ 0 h 432"/>
              <a:gd name="T6" fmla="*/ 2147483646 w 288"/>
              <a:gd name="T7" fmla="*/ 2147483646 h 432"/>
              <a:gd name="T8" fmla="*/ 2147483646 w 288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432"/>
              <a:gd name="T17" fmla="*/ 288 w 288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432">
                <a:moveTo>
                  <a:pt x="288" y="432"/>
                </a:moveTo>
                <a:lnTo>
                  <a:pt x="0" y="432"/>
                </a:lnTo>
                <a:lnTo>
                  <a:pt x="0" y="0"/>
                </a:lnTo>
                <a:lnTo>
                  <a:pt x="288" y="48"/>
                </a:lnTo>
                <a:lnTo>
                  <a:pt x="288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19" name="Freeform 51">
            <a:extLst>
              <a:ext uri="{FF2B5EF4-FFF2-40B4-BE49-F238E27FC236}">
                <a16:creationId xmlns:a16="http://schemas.microsoft.com/office/drawing/2014/main" id="{B6685112-71C7-4407-B2FE-904486F58891}"/>
              </a:ext>
            </a:extLst>
          </p:cNvPr>
          <p:cNvSpPr>
            <a:spLocks/>
          </p:cNvSpPr>
          <p:nvPr/>
        </p:nvSpPr>
        <p:spPr bwMode="auto">
          <a:xfrm>
            <a:off x="4724400" y="2286000"/>
            <a:ext cx="685800" cy="685800"/>
          </a:xfrm>
          <a:custGeom>
            <a:avLst/>
            <a:gdLst>
              <a:gd name="T0" fmla="*/ 2147483646 w 432"/>
              <a:gd name="T1" fmla="*/ 2147483646 h 432"/>
              <a:gd name="T2" fmla="*/ 2147483646 w 432"/>
              <a:gd name="T3" fmla="*/ 0 h 432"/>
              <a:gd name="T4" fmla="*/ 2147483646 w 432"/>
              <a:gd name="T5" fmla="*/ 0 h 432"/>
              <a:gd name="T6" fmla="*/ 0 w 432"/>
              <a:gd name="T7" fmla="*/ 2147483646 h 432"/>
              <a:gd name="T8" fmla="*/ 2147483646 w 432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432"/>
              <a:gd name="T17" fmla="*/ 432 w 432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432">
                <a:moveTo>
                  <a:pt x="432" y="432"/>
                </a:moveTo>
                <a:lnTo>
                  <a:pt x="432" y="0"/>
                </a:lnTo>
                <a:lnTo>
                  <a:pt x="96" y="0"/>
                </a:lnTo>
                <a:lnTo>
                  <a:pt x="0" y="336"/>
                </a:lnTo>
                <a:lnTo>
                  <a:pt x="432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20" name="Text Box 53">
            <a:extLst>
              <a:ext uri="{FF2B5EF4-FFF2-40B4-BE49-F238E27FC236}">
                <a16:creationId xmlns:a16="http://schemas.microsoft.com/office/drawing/2014/main" id="{7F22199A-E150-4DBC-92A6-9FF32BCE5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901825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10%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8421" name="Text Box 54">
            <a:extLst>
              <a:ext uri="{FF2B5EF4-FFF2-40B4-BE49-F238E27FC236}">
                <a16:creationId xmlns:a16="http://schemas.microsoft.com/office/drawing/2014/main" id="{0E746461-6A5A-45A2-8CAA-2431CE3B5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282825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22%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8422" name="Text Box 55">
            <a:extLst>
              <a:ext uri="{FF2B5EF4-FFF2-40B4-BE49-F238E27FC236}">
                <a16:creationId xmlns:a16="http://schemas.microsoft.com/office/drawing/2014/main" id="{79E2EDF1-1133-4172-A982-C02064B08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0" y="2868613"/>
            <a:ext cx="595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31%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8423" name="Text Box 56">
            <a:extLst>
              <a:ext uri="{FF2B5EF4-FFF2-40B4-BE49-F238E27FC236}">
                <a16:creationId xmlns:a16="http://schemas.microsoft.com/office/drawing/2014/main" id="{06B770C9-31BA-40F5-9F98-2E44060F6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786063"/>
            <a:ext cx="595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19%</a:t>
            </a:r>
            <a:endParaRPr lang="en-US" altLang="en-US" sz="1800"/>
          </a:p>
        </p:txBody>
      </p:sp>
      <p:pic>
        <p:nvPicPr>
          <p:cNvPr id="58424" name="Picture 57" descr="C:\AGVISE Logo\Agvise-logo2000.jpg">
            <a:extLst>
              <a:ext uri="{FF2B5EF4-FFF2-40B4-BE49-F238E27FC236}">
                <a16:creationId xmlns:a16="http://schemas.microsoft.com/office/drawing/2014/main" id="{8F10DFDF-1106-4C03-804F-4E43A998D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616075"/>
            <a:ext cx="23304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25" name="Text Box 58">
            <a:extLst>
              <a:ext uri="{FF2B5EF4-FFF2-40B4-BE49-F238E27FC236}">
                <a16:creationId xmlns:a16="http://schemas.microsoft.com/office/drawing/2014/main" id="{31A06502-962B-45CA-86F9-F99B502AC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8147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>
                <a:latin typeface="Arial" panose="020B0604020202020204" pitchFamily="34" charset="0"/>
              </a:rPr>
              <a:t>% Soil Samples with %OM less than 3.0%</a:t>
            </a:r>
          </a:p>
        </p:txBody>
      </p:sp>
      <p:sp>
        <p:nvSpPr>
          <p:cNvPr id="58426" name="Text Box 59">
            <a:extLst>
              <a:ext uri="{FF2B5EF4-FFF2-40B4-BE49-F238E27FC236}">
                <a16:creationId xmlns:a16="http://schemas.microsoft.com/office/drawing/2014/main" id="{3938697C-E107-43A9-9972-66CC3B1CD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8" y="1611313"/>
            <a:ext cx="2392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Fall 2015 Samples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8427" name="Text Box 60">
            <a:extLst>
              <a:ext uri="{FF2B5EF4-FFF2-40B4-BE49-F238E27FC236}">
                <a16:creationId xmlns:a16="http://schemas.microsoft.com/office/drawing/2014/main" id="{549A620A-D467-4C8F-992E-20DECC64A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613" y="1952625"/>
            <a:ext cx="1931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(0-6” samples)</a:t>
            </a:r>
          </a:p>
        </p:txBody>
      </p:sp>
      <p:sp>
        <p:nvSpPr>
          <p:cNvPr id="58428" name="Text Box 61">
            <a:extLst>
              <a:ext uri="{FF2B5EF4-FFF2-40B4-BE49-F238E27FC236}">
                <a16:creationId xmlns:a16="http://schemas.microsoft.com/office/drawing/2014/main" id="{5DC5AC1B-01E0-41C4-9BF2-A0930CB4E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52400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MB</a:t>
            </a:r>
          </a:p>
        </p:txBody>
      </p:sp>
      <p:sp>
        <p:nvSpPr>
          <p:cNvPr id="58429" name="Text Box 62">
            <a:extLst>
              <a:ext uri="{FF2B5EF4-FFF2-40B4-BE49-F238E27FC236}">
                <a16:creationId xmlns:a16="http://schemas.microsoft.com/office/drawing/2014/main" id="{A8D82798-0CDF-4917-B958-4CFE91BD2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657600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ND</a:t>
            </a:r>
          </a:p>
        </p:txBody>
      </p:sp>
      <p:sp>
        <p:nvSpPr>
          <p:cNvPr id="58430" name="Text Box 63">
            <a:extLst>
              <a:ext uri="{FF2B5EF4-FFF2-40B4-BE49-F238E27FC236}">
                <a16:creationId xmlns:a16="http://schemas.microsoft.com/office/drawing/2014/main" id="{0E397030-8307-4814-A774-22E8D3A86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51816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SD</a:t>
            </a:r>
          </a:p>
        </p:txBody>
      </p:sp>
      <p:sp>
        <p:nvSpPr>
          <p:cNvPr id="58431" name="Text Box 64">
            <a:extLst>
              <a:ext uri="{FF2B5EF4-FFF2-40B4-BE49-F238E27FC236}">
                <a16:creationId xmlns:a16="http://schemas.microsoft.com/office/drawing/2014/main" id="{47C43E66-0E8F-4DC6-8127-0B2E1F878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650" y="49530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MN</a:t>
            </a:r>
          </a:p>
        </p:txBody>
      </p:sp>
      <p:sp>
        <p:nvSpPr>
          <p:cNvPr id="58432" name="Text Box 65">
            <a:extLst>
              <a:ext uri="{FF2B5EF4-FFF2-40B4-BE49-F238E27FC236}">
                <a16:creationId xmlns:a16="http://schemas.microsoft.com/office/drawing/2014/main" id="{6FC4D766-1CF2-473E-AA77-705730C65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7526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7%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8433" name="Text Box 66">
            <a:extLst>
              <a:ext uri="{FF2B5EF4-FFF2-40B4-BE49-F238E27FC236}">
                <a16:creationId xmlns:a16="http://schemas.microsoft.com/office/drawing/2014/main" id="{BD7EF9B3-DF79-436A-8102-C54AA74DA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13" y="56388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5%</a:t>
            </a:r>
          </a:p>
        </p:txBody>
      </p:sp>
      <p:sp>
        <p:nvSpPr>
          <p:cNvPr id="58434" name="Text Box 67">
            <a:extLst>
              <a:ext uri="{FF2B5EF4-FFF2-40B4-BE49-F238E27FC236}">
                <a16:creationId xmlns:a16="http://schemas.microsoft.com/office/drawing/2014/main" id="{4E3DE205-767D-41F8-BB33-0082AD545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5106988"/>
            <a:ext cx="63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11%</a:t>
            </a:r>
          </a:p>
        </p:txBody>
      </p:sp>
      <p:sp>
        <p:nvSpPr>
          <p:cNvPr id="58435" name="Text Box 68">
            <a:extLst>
              <a:ext uri="{FF2B5EF4-FFF2-40B4-BE49-F238E27FC236}">
                <a16:creationId xmlns:a16="http://schemas.microsoft.com/office/drawing/2014/main" id="{B633E883-3051-4647-93DC-72961DD36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475" y="41148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77%</a:t>
            </a:r>
          </a:p>
        </p:txBody>
      </p:sp>
      <p:sp>
        <p:nvSpPr>
          <p:cNvPr id="58436" name="Text Box 69">
            <a:extLst>
              <a:ext uri="{FF2B5EF4-FFF2-40B4-BE49-F238E27FC236}">
                <a16:creationId xmlns:a16="http://schemas.microsoft.com/office/drawing/2014/main" id="{F14A5899-AEB8-4CD1-8985-3429ECD1A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475" y="35814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33%</a:t>
            </a:r>
          </a:p>
        </p:txBody>
      </p:sp>
      <p:sp>
        <p:nvSpPr>
          <p:cNvPr id="58437" name="Text Box 70">
            <a:extLst>
              <a:ext uri="{FF2B5EF4-FFF2-40B4-BE49-F238E27FC236}">
                <a16:creationId xmlns:a16="http://schemas.microsoft.com/office/drawing/2014/main" id="{CD42BC7C-BB1D-4DAD-9022-053029D44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675" y="55626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23%</a:t>
            </a:r>
          </a:p>
        </p:txBody>
      </p:sp>
      <p:sp>
        <p:nvSpPr>
          <p:cNvPr id="58438" name="Text Box 71">
            <a:extLst>
              <a:ext uri="{FF2B5EF4-FFF2-40B4-BE49-F238E27FC236}">
                <a16:creationId xmlns:a16="http://schemas.microsoft.com/office/drawing/2014/main" id="{6BFE51BA-A86F-4F25-9AC2-E6BAEBE27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513" y="5653088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7%</a:t>
            </a:r>
          </a:p>
        </p:txBody>
      </p:sp>
      <p:sp>
        <p:nvSpPr>
          <p:cNvPr id="58439" name="Text Box 72">
            <a:extLst>
              <a:ext uri="{FF2B5EF4-FFF2-40B4-BE49-F238E27FC236}">
                <a16:creationId xmlns:a16="http://schemas.microsoft.com/office/drawing/2014/main" id="{5457BE34-8141-4729-8EC7-0E2FC9416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075" y="56388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30%</a:t>
            </a:r>
          </a:p>
        </p:txBody>
      </p:sp>
      <p:sp>
        <p:nvSpPr>
          <p:cNvPr id="58440" name="Text Box 73">
            <a:extLst>
              <a:ext uri="{FF2B5EF4-FFF2-40B4-BE49-F238E27FC236}">
                <a16:creationId xmlns:a16="http://schemas.microsoft.com/office/drawing/2014/main" id="{F4607ED0-0ADD-4A93-A284-C8FC8F3F9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25" y="496728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27%</a:t>
            </a:r>
          </a:p>
        </p:txBody>
      </p:sp>
      <p:sp>
        <p:nvSpPr>
          <p:cNvPr id="58441" name="Text Box 74">
            <a:extLst>
              <a:ext uri="{FF2B5EF4-FFF2-40B4-BE49-F238E27FC236}">
                <a16:creationId xmlns:a16="http://schemas.microsoft.com/office/drawing/2014/main" id="{41AC055E-0148-49DF-828B-445C811D1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275" y="565308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28%</a:t>
            </a:r>
          </a:p>
        </p:txBody>
      </p:sp>
      <p:sp>
        <p:nvSpPr>
          <p:cNvPr id="58442" name="Text Box 75">
            <a:extLst>
              <a:ext uri="{FF2B5EF4-FFF2-40B4-BE49-F238E27FC236}">
                <a16:creationId xmlns:a16="http://schemas.microsoft.com/office/drawing/2014/main" id="{FD0AC2D6-9AE2-4074-9F64-8DEF90D84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825" y="48768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52%</a:t>
            </a:r>
          </a:p>
        </p:txBody>
      </p:sp>
      <p:sp>
        <p:nvSpPr>
          <p:cNvPr id="58443" name="Text Box 76">
            <a:extLst>
              <a:ext uri="{FF2B5EF4-FFF2-40B4-BE49-F238E27FC236}">
                <a16:creationId xmlns:a16="http://schemas.microsoft.com/office/drawing/2014/main" id="{C4E96C5F-53DB-4F59-9970-BB7B8ADDC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825" y="4967288"/>
            <a:ext cx="63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11%</a:t>
            </a:r>
          </a:p>
        </p:txBody>
      </p:sp>
      <p:sp>
        <p:nvSpPr>
          <p:cNvPr id="58444" name="Text Box 77">
            <a:extLst>
              <a:ext uri="{FF2B5EF4-FFF2-40B4-BE49-F238E27FC236}">
                <a16:creationId xmlns:a16="http://schemas.microsoft.com/office/drawing/2014/main" id="{DF2F5838-8A7B-430F-9A0C-149D36A4F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075" y="473868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30%</a:t>
            </a:r>
          </a:p>
        </p:txBody>
      </p:sp>
      <p:sp>
        <p:nvSpPr>
          <p:cNvPr id="58445" name="Text Box 65">
            <a:extLst>
              <a:ext uri="{FF2B5EF4-FFF2-40B4-BE49-F238E27FC236}">
                <a16:creationId xmlns:a16="http://schemas.microsoft.com/office/drawing/2014/main" id="{EA09C9B2-4AA0-4785-B046-8123D2BAA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475" y="243840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22%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reeform 2">
            <a:extLst>
              <a:ext uri="{FF2B5EF4-FFF2-40B4-BE49-F238E27FC236}">
                <a16:creationId xmlns:a16="http://schemas.microsoft.com/office/drawing/2014/main" id="{F0F84350-CEAA-4048-9B4A-9F44E0C19B97}"/>
              </a:ext>
            </a:extLst>
          </p:cNvPr>
          <p:cNvSpPr>
            <a:spLocks/>
          </p:cNvSpPr>
          <p:nvPr/>
        </p:nvSpPr>
        <p:spPr bwMode="auto">
          <a:xfrm>
            <a:off x="4343400" y="3962400"/>
            <a:ext cx="609600" cy="914400"/>
          </a:xfrm>
          <a:custGeom>
            <a:avLst/>
            <a:gdLst>
              <a:gd name="T0" fmla="*/ 2147483646 w 384"/>
              <a:gd name="T1" fmla="*/ 2147483646 h 576"/>
              <a:gd name="T2" fmla="*/ 0 w 384"/>
              <a:gd name="T3" fmla="*/ 2147483646 h 576"/>
              <a:gd name="T4" fmla="*/ 0 w 384"/>
              <a:gd name="T5" fmla="*/ 2147483646 h 576"/>
              <a:gd name="T6" fmla="*/ 2147483646 w 384"/>
              <a:gd name="T7" fmla="*/ 0 h 576"/>
              <a:gd name="T8" fmla="*/ 2147483646 w 384"/>
              <a:gd name="T9" fmla="*/ 0 h 576"/>
              <a:gd name="T10" fmla="*/ 2147483646 w 384"/>
              <a:gd name="T11" fmla="*/ 2147483646 h 576"/>
              <a:gd name="T12" fmla="*/ 2147483646 w 384"/>
              <a:gd name="T13" fmla="*/ 2147483646 h 576"/>
              <a:gd name="T14" fmla="*/ 2147483646 w 384"/>
              <a:gd name="T15" fmla="*/ 2147483646 h 5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576"/>
              <a:gd name="T26" fmla="*/ 384 w 384"/>
              <a:gd name="T27" fmla="*/ 576 h 57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576">
                <a:moveTo>
                  <a:pt x="384" y="576"/>
                </a:moveTo>
                <a:lnTo>
                  <a:pt x="0" y="576"/>
                </a:lnTo>
                <a:lnTo>
                  <a:pt x="0" y="240"/>
                </a:lnTo>
                <a:lnTo>
                  <a:pt x="48" y="0"/>
                </a:lnTo>
                <a:lnTo>
                  <a:pt x="336" y="0"/>
                </a:lnTo>
                <a:lnTo>
                  <a:pt x="336" y="336"/>
                </a:lnTo>
                <a:lnTo>
                  <a:pt x="384" y="480"/>
                </a:lnTo>
                <a:lnTo>
                  <a:pt x="384" y="5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5" name="Freeform 3">
            <a:extLst>
              <a:ext uri="{FF2B5EF4-FFF2-40B4-BE49-F238E27FC236}">
                <a16:creationId xmlns:a16="http://schemas.microsoft.com/office/drawing/2014/main" id="{535BA8A3-5107-411F-9FE3-C1D245AA9169}"/>
              </a:ext>
            </a:extLst>
          </p:cNvPr>
          <p:cNvSpPr>
            <a:spLocks/>
          </p:cNvSpPr>
          <p:nvPr/>
        </p:nvSpPr>
        <p:spPr bwMode="auto">
          <a:xfrm>
            <a:off x="3276600" y="1447800"/>
            <a:ext cx="838200" cy="914400"/>
          </a:xfrm>
          <a:custGeom>
            <a:avLst/>
            <a:gdLst>
              <a:gd name="T0" fmla="*/ 2147483646 w 528"/>
              <a:gd name="T1" fmla="*/ 2147483646 h 576"/>
              <a:gd name="T2" fmla="*/ 2147483646 w 528"/>
              <a:gd name="T3" fmla="*/ 2147483646 h 576"/>
              <a:gd name="T4" fmla="*/ 2147483646 w 528"/>
              <a:gd name="T5" fmla="*/ 2147483646 h 576"/>
              <a:gd name="T6" fmla="*/ 0 w 528"/>
              <a:gd name="T7" fmla="*/ 2147483646 h 576"/>
              <a:gd name="T8" fmla="*/ 2147483646 w 528"/>
              <a:gd name="T9" fmla="*/ 2147483646 h 576"/>
              <a:gd name="T10" fmla="*/ 2147483646 w 528"/>
              <a:gd name="T11" fmla="*/ 0 h 576"/>
              <a:gd name="T12" fmla="*/ 2147483646 w 528"/>
              <a:gd name="T13" fmla="*/ 2147483646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576"/>
              <a:gd name="T23" fmla="*/ 528 w 528"/>
              <a:gd name="T24" fmla="*/ 576 h 5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576">
                <a:moveTo>
                  <a:pt x="528" y="528"/>
                </a:moveTo>
                <a:lnTo>
                  <a:pt x="480" y="576"/>
                </a:lnTo>
                <a:lnTo>
                  <a:pt x="144" y="528"/>
                </a:lnTo>
                <a:lnTo>
                  <a:pt x="0" y="384"/>
                </a:lnTo>
                <a:lnTo>
                  <a:pt x="48" y="48"/>
                </a:lnTo>
                <a:lnTo>
                  <a:pt x="240" y="0"/>
                </a:lnTo>
                <a:lnTo>
                  <a:pt x="528" y="52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Freeform 4">
            <a:extLst>
              <a:ext uri="{FF2B5EF4-FFF2-40B4-BE49-F238E27FC236}">
                <a16:creationId xmlns:a16="http://schemas.microsoft.com/office/drawing/2014/main" id="{AC7626BD-9410-4895-BE4E-A3E6DD384C84}"/>
              </a:ext>
            </a:extLst>
          </p:cNvPr>
          <p:cNvSpPr>
            <a:spLocks/>
          </p:cNvSpPr>
          <p:nvPr/>
        </p:nvSpPr>
        <p:spPr bwMode="auto">
          <a:xfrm>
            <a:off x="2443163" y="3205163"/>
            <a:ext cx="708025" cy="785812"/>
          </a:xfrm>
          <a:custGeom>
            <a:avLst/>
            <a:gdLst>
              <a:gd name="T0" fmla="*/ 2147483646 w 621"/>
              <a:gd name="T1" fmla="*/ 0 h 723"/>
              <a:gd name="T2" fmla="*/ 2147483646 w 621"/>
              <a:gd name="T3" fmla="*/ 2147483646 h 723"/>
              <a:gd name="T4" fmla="*/ 2147483646 w 621"/>
              <a:gd name="T5" fmla="*/ 2147483646 h 723"/>
              <a:gd name="T6" fmla="*/ 0 w 621"/>
              <a:gd name="T7" fmla="*/ 2147483646 h 723"/>
              <a:gd name="T8" fmla="*/ 2147483646 w 621"/>
              <a:gd name="T9" fmla="*/ 0 h 7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1"/>
              <a:gd name="T16" fmla="*/ 0 h 723"/>
              <a:gd name="T17" fmla="*/ 621 w 621"/>
              <a:gd name="T18" fmla="*/ 723 h 7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1" h="723">
                <a:moveTo>
                  <a:pt x="51" y="0"/>
                </a:moveTo>
                <a:lnTo>
                  <a:pt x="621" y="30"/>
                </a:lnTo>
                <a:lnTo>
                  <a:pt x="576" y="675"/>
                </a:lnTo>
                <a:lnTo>
                  <a:pt x="0" y="723"/>
                </a:lnTo>
                <a:lnTo>
                  <a:pt x="51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7" name="Freeform 5">
            <a:extLst>
              <a:ext uri="{FF2B5EF4-FFF2-40B4-BE49-F238E27FC236}">
                <a16:creationId xmlns:a16="http://schemas.microsoft.com/office/drawing/2014/main" id="{445558E9-89A3-432A-8599-31DB4EDA697D}"/>
              </a:ext>
            </a:extLst>
          </p:cNvPr>
          <p:cNvSpPr>
            <a:spLocks/>
          </p:cNvSpPr>
          <p:nvPr/>
        </p:nvSpPr>
        <p:spPr bwMode="auto">
          <a:xfrm>
            <a:off x="3100388" y="3233738"/>
            <a:ext cx="601662" cy="704850"/>
          </a:xfrm>
          <a:custGeom>
            <a:avLst/>
            <a:gdLst>
              <a:gd name="T0" fmla="*/ 2147483646 w 528"/>
              <a:gd name="T1" fmla="*/ 0 h 648"/>
              <a:gd name="T2" fmla="*/ 2147483646 w 528"/>
              <a:gd name="T3" fmla="*/ 2147483646 h 648"/>
              <a:gd name="T4" fmla="*/ 2147483646 w 528"/>
              <a:gd name="T5" fmla="*/ 2147483646 h 648"/>
              <a:gd name="T6" fmla="*/ 2147483646 w 528"/>
              <a:gd name="T7" fmla="*/ 2147483646 h 648"/>
              <a:gd name="T8" fmla="*/ 2147483646 w 528"/>
              <a:gd name="T9" fmla="*/ 2147483646 h 648"/>
              <a:gd name="T10" fmla="*/ 0 w 528"/>
              <a:gd name="T11" fmla="*/ 2147483646 h 648"/>
              <a:gd name="T12" fmla="*/ 2147483646 w 528"/>
              <a:gd name="T13" fmla="*/ 0 h 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648"/>
              <a:gd name="T23" fmla="*/ 528 w 528"/>
              <a:gd name="T24" fmla="*/ 648 h 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648">
                <a:moveTo>
                  <a:pt x="48" y="0"/>
                </a:moveTo>
                <a:lnTo>
                  <a:pt x="528" y="24"/>
                </a:lnTo>
                <a:lnTo>
                  <a:pt x="528" y="552"/>
                </a:lnTo>
                <a:lnTo>
                  <a:pt x="480" y="552"/>
                </a:lnTo>
                <a:lnTo>
                  <a:pt x="144" y="648"/>
                </a:lnTo>
                <a:lnTo>
                  <a:pt x="0" y="6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8" name="Freeform 6">
            <a:extLst>
              <a:ext uri="{FF2B5EF4-FFF2-40B4-BE49-F238E27FC236}">
                <a16:creationId xmlns:a16="http://schemas.microsoft.com/office/drawing/2014/main" id="{031D7D7C-6C95-4717-9805-D0CE3838218E}"/>
              </a:ext>
            </a:extLst>
          </p:cNvPr>
          <p:cNvSpPr>
            <a:spLocks/>
          </p:cNvSpPr>
          <p:nvPr/>
        </p:nvSpPr>
        <p:spPr bwMode="auto">
          <a:xfrm>
            <a:off x="3702050" y="3260725"/>
            <a:ext cx="546100" cy="574675"/>
          </a:xfrm>
          <a:custGeom>
            <a:avLst/>
            <a:gdLst>
              <a:gd name="T0" fmla="*/ 0 w 480"/>
              <a:gd name="T1" fmla="*/ 0 h 528"/>
              <a:gd name="T2" fmla="*/ 2147483646 w 480"/>
              <a:gd name="T3" fmla="*/ 0 h 528"/>
              <a:gd name="T4" fmla="*/ 2147483646 w 480"/>
              <a:gd name="T5" fmla="*/ 2147483646 h 528"/>
              <a:gd name="T6" fmla="*/ 0 w 480"/>
              <a:gd name="T7" fmla="*/ 2147483646 h 528"/>
              <a:gd name="T8" fmla="*/ 0 w 480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0"/>
              <a:gd name="T16" fmla="*/ 0 h 528"/>
              <a:gd name="T17" fmla="*/ 480 w 480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0" h="528">
                <a:moveTo>
                  <a:pt x="0" y="0"/>
                </a:moveTo>
                <a:lnTo>
                  <a:pt x="480" y="0"/>
                </a:lnTo>
                <a:lnTo>
                  <a:pt x="480" y="480"/>
                </a:lnTo>
                <a:lnTo>
                  <a:pt x="0" y="52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Freeform 7">
            <a:extLst>
              <a:ext uri="{FF2B5EF4-FFF2-40B4-BE49-F238E27FC236}">
                <a16:creationId xmlns:a16="http://schemas.microsoft.com/office/drawing/2014/main" id="{6A9E2466-DBC9-418C-9385-89E9371AA908}"/>
              </a:ext>
            </a:extLst>
          </p:cNvPr>
          <p:cNvSpPr>
            <a:spLocks/>
          </p:cNvSpPr>
          <p:nvPr/>
        </p:nvSpPr>
        <p:spPr bwMode="auto">
          <a:xfrm>
            <a:off x="4248150" y="3260725"/>
            <a:ext cx="604838" cy="730250"/>
          </a:xfrm>
          <a:custGeom>
            <a:avLst/>
            <a:gdLst>
              <a:gd name="T0" fmla="*/ 0 w 531"/>
              <a:gd name="T1" fmla="*/ 0 h 672"/>
              <a:gd name="T2" fmla="*/ 2147483646 w 531"/>
              <a:gd name="T3" fmla="*/ 0 h 672"/>
              <a:gd name="T4" fmla="*/ 2147483646 w 531"/>
              <a:gd name="T5" fmla="*/ 2147483646 h 672"/>
              <a:gd name="T6" fmla="*/ 2147483646 w 531"/>
              <a:gd name="T7" fmla="*/ 2147483646 h 672"/>
              <a:gd name="T8" fmla="*/ 2147483646 w 531"/>
              <a:gd name="T9" fmla="*/ 2147483646 h 672"/>
              <a:gd name="T10" fmla="*/ 2147483646 w 531"/>
              <a:gd name="T11" fmla="*/ 2147483646 h 672"/>
              <a:gd name="T12" fmla="*/ 2147483646 w 531"/>
              <a:gd name="T13" fmla="*/ 2147483646 h 672"/>
              <a:gd name="T14" fmla="*/ 2147483646 w 531"/>
              <a:gd name="T15" fmla="*/ 2147483646 h 672"/>
              <a:gd name="T16" fmla="*/ 2147483646 w 531"/>
              <a:gd name="T17" fmla="*/ 2147483646 h 672"/>
              <a:gd name="T18" fmla="*/ 2147483646 w 531"/>
              <a:gd name="T19" fmla="*/ 2147483646 h 672"/>
              <a:gd name="T20" fmla="*/ 2147483646 w 531"/>
              <a:gd name="T21" fmla="*/ 2147483646 h 672"/>
              <a:gd name="T22" fmla="*/ 0 w 531"/>
              <a:gd name="T23" fmla="*/ 2147483646 h 672"/>
              <a:gd name="T24" fmla="*/ 0 w 531"/>
              <a:gd name="T25" fmla="*/ 0 h 6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31"/>
              <a:gd name="T40" fmla="*/ 0 h 672"/>
              <a:gd name="T41" fmla="*/ 531 w 531"/>
              <a:gd name="T42" fmla="*/ 672 h 6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31" h="672">
                <a:moveTo>
                  <a:pt x="0" y="0"/>
                </a:moveTo>
                <a:lnTo>
                  <a:pt x="432" y="0"/>
                </a:lnTo>
                <a:lnTo>
                  <a:pt x="480" y="192"/>
                </a:lnTo>
                <a:cubicBezTo>
                  <a:pt x="446" y="199"/>
                  <a:pt x="458" y="210"/>
                  <a:pt x="448" y="240"/>
                </a:cubicBezTo>
                <a:cubicBezTo>
                  <a:pt x="443" y="321"/>
                  <a:pt x="440" y="326"/>
                  <a:pt x="448" y="428"/>
                </a:cubicBezTo>
                <a:cubicBezTo>
                  <a:pt x="449" y="441"/>
                  <a:pt x="459" y="470"/>
                  <a:pt x="464" y="484"/>
                </a:cubicBezTo>
                <a:cubicBezTo>
                  <a:pt x="465" y="488"/>
                  <a:pt x="468" y="496"/>
                  <a:pt x="468" y="496"/>
                </a:cubicBezTo>
                <a:cubicBezTo>
                  <a:pt x="472" y="550"/>
                  <a:pt x="477" y="571"/>
                  <a:pt x="508" y="612"/>
                </a:cubicBezTo>
                <a:cubicBezTo>
                  <a:pt x="518" y="642"/>
                  <a:pt x="503" y="606"/>
                  <a:pt x="524" y="632"/>
                </a:cubicBezTo>
                <a:cubicBezTo>
                  <a:pt x="531" y="641"/>
                  <a:pt x="528" y="667"/>
                  <a:pt x="528" y="672"/>
                </a:cubicBezTo>
                <a:lnTo>
                  <a:pt x="96" y="624"/>
                </a:lnTo>
                <a:lnTo>
                  <a:pt x="0" y="48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0" name="Freeform 8">
            <a:extLst>
              <a:ext uri="{FF2B5EF4-FFF2-40B4-BE49-F238E27FC236}">
                <a16:creationId xmlns:a16="http://schemas.microsoft.com/office/drawing/2014/main" id="{CC45313F-0528-4DD8-A8E3-1F92750311D6}"/>
              </a:ext>
            </a:extLst>
          </p:cNvPr>
          <p:cNvSpPr>
            <a:spLocks/>
          </p:cNvSpPr>
          <p:nvPr/>
        </p:nvSpPr>
        <p:spPr bwMode="auto">
          <a:xfrm>
            <a:off x="3646488" y="3783013"/>
            <a:ext cx="765175" cy="1044575"/>
          </a:xfrm>
          <a:custGeom>
            <a:avLst/>
            <a:gdLst>
              <a:gd name="T0" fmla="*/ 0 w 672"/>
              <a:gd name="T1" fmla="*/ 2147483646 h 960"/>
              <a:gd name="T2" fmla="*/ 2147483646 w 672"/>
              <a:gd name="T3" fmla="*/ 0 h 960"/>
              <a:gd name="T4" fmla="*/ 2147483646 w 672"/>
              <a:gd name="T5" fmla="*/ 2147483646 h 960"/>
              <a:gd name="T6" fmla="*/ 2147483646 w 672"/>
              <a:gd name="T7" fmla="*/ 2147483646 h 960"/>
              <a:gd name="T8" fmla="*/ 2147483646 w 672"/>
              <a:gd name="T9" fmla="*/ 2147483646 h 960"/>
              <a:gd name="T10" fmla="*/ 2147483646 w 672"/>
              <a:gd name="T11" fmla="*/ 2147483646 h 960"/>
              <a:gd name="T12" fmla="*/ 2147483646 w 672"/>
              <a:gd name="T13" fmla="*/ 2147483646 h 960"/>
              <a:gd name="T14" fmla="*/ 0 w 672"/>
              <a:gd name="T15" fmla="*/ 2147483646 h 9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2"/>
              <a:gd name="T25" fmla="*/ 0 h 960"/>
              <a:gd name="T26" fmla="*/ 672 w 672"/>
              <a:gd name="T27" fmla="*/ 960 h 9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2" h="960">
                <a:moveTo>
                  <a:pt x="0" y="48"/>
                </a:moveTo>
                <a:lnTo>
                  <a:pt x="528" y="0"/>
                </a:lnTo>
                <a:lnTo>
                  <a:pt x="624" y="144"/>
                </a:lnTo>
                <a:lnTo>
                  <a:pt x="672" y="144"/>
                </a:lnTo>
                <a:lnTo>
                  <a:pt x="624" y="576"/>
                </a:lnTo>
                <a:lnTo>
                  <a:pt x="624" y="960"/>
                </a:lnTo>
                <a:lnTo>
                  <a:pt x="192" y="960"/>
                </a:lnTo>
                <a:lnTo>
                  <a:pt x="0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Freeform 9">
            <a:extLst>
              <a:ext uri="{FF2B5EF4-FFF2-40B4-BE49-F238E27FC236}">
                <a16:creationId xmlns:a16="http://schemas.microsoft.com/office/drawing/2014/main" id="{12504E5E-AC43-4246-AC9D-648516FEE1A6}"/>
              </a:ext>
            </a:extLst>
          </p:cNvPr>
          <p:cNvSpPr>
            <a:spLocks/>
          </p:cNvSpPr>
          <p:nvPr/>
        </p:nvSpPr>
        <p:spPr bwMode="auto">
          <a:xfrm>
            <a:off x="3209925" y="3835400"/>
            <a:ext cx="655638" cy="992188"/>
          </a:xfrm>
          <a:custGeom>
            <a:avLst/>
            <a:gdLst>
              <a:gd name="T0" fmla="*/ 2147483646 w 576"/>
              <a:gd name="T1" fmla="*/ 2147483646 h 912"/>
              <a:gd name="T2" fmla="*/ 2147483646 w 576"/>
              <a:gd name="T3" fmla="*/ 0 h 912"/>
              <a:gd name="T4" fmla="*/ 2147483646 w 576"/>
              <a:gd name="T5" fmla="*/ 2147483646 h 912"/>
              <a:gd name="T6" fmla="*/ 0 w 576"/>
              <a:gd name="T7" fmla="*/ 2147483646 h 912"/>
              <a:gd name="T8" fmla="*/ 2147483646 w 576"/>
              <a:gd name="T9" fmla="*/ 2147483646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912"/>
              <a:gd name="T17" fmla="*/ 576 w 576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912">
                <a:moveTo>
                  <a:pt x="48" y="96"/>
                </a:moveTo>
                <a:lnTo>
                  <a:pt x="384" y="0"/>
                </a:lnTo>
                <a:lnTo>
                  <a:pt x="576" y="912"/>
                </a:lnTo>
                <a:lnTo>
                  <a:pt x="0" y="864"/>
                </a:lnTo>
                <a:lnTo>
                  <a:pt x="48" y="9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2" name="Freeform 10">
            <a:extLst>
              <a:ext uri="{FF2B5EF4-FFF2-40B4-BE49-F238E27FC236}">
                <a16:creationId xmlns:a16="http://schemas.microsoft.com/office/drawing/2014/main" id="{EEEDA06C-E15B-49D9-B3E3-AB5038E2A153}"/>
              </a:ext>
            </a:extLst>
          </p:cNvPr>
          <p:cNvSpPr>
            <a:spLocks/>
          </p:cNvSpPr>
          <p:nvPr/>
        </p:nvSpPr>
        <p:spPr bwMode="auto">
          <a:xfrm>
            <a:off x="2389188" y="3938588"/>
            <a:ext cx="874712" cy="836612"/>
          </a:xfrm>
          <a:custGeom>
            <a:avLst/>
            <a:gdLst>
              <a:gd name="T0" fmla="*/ 2147483646 w 768"/>
              <a:gd name="T1" fmla="*/ 2147483646 h 768"/>
              <a:gd name="T2" fmla="*/ 2147483646 w 768"/>
              <a:gd name="T3" fmla="*/ 0 h 768"/>
              <a:gd name="T4" fmla="*/ 2147483646 w 768"/>
              <a:gd name="T5" fmla="*/ 0 h 768"/>
              <a:gd name="T6" fmla="*/ 2147483646 w 768"/>
              <a:gd name="T7" fmla="*/ 2147483646 h 768"/>
              <a:gd name="T8" fmla="*/ 0 w 768"/>
              <a:gd name="T9" fmla="*/ 2147483646 h 768"/>
              <a:gd name="T10" fmla="*/ 2147483646 w 768"/>
              <a:gd name="T11" fmla="*/ 2147483646 h 7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8"/>
              <a:gd name="T19" fmla="*/ 0 h 768"/>
              <a:gd name="T20" fmla="*/ 768 w 768"/>
              <a:gd name="T21" fmla="*/ 768 h 7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8" h="768">
                <a:moveTo>
                  <a:pt x="48" y="48"/>
                </a:moveTo>
                <a:lnTo>
                  <a:pt x="624" y="0"/>
                </a:lnTo>
                <a:lnTo>
                  <a:pt x="768" y="0"/>
                </a:lnTo>
                <a:lnTo>
                  <a:pt x="720" y="768"/>
                </a:lnTo>
                <a:lnTo>
                  <a:pt x="0" y="720"/>
                </a:lnTo>
                <a:lnTo>
                  <a:pt x="48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3" name="Freeform 11">
            <a:extLst>
              <a:ext uri="{FF2B5EF4-FFF2-40B4-BE49-F238E27FC236}">
                <a16:creationId xmlns:a16="http://schemas.microsoft.com/office/drawing/2014/main" id="{9ED54BD0-6898-468A-828C-50779A9378D9}"/>
              </a:ext>
            </a:extLst>
          </p:cNvPr>
          <p:cNvSpPr>
            <a:spLocks/>
          </p:cNvSpPr>
          <p:nvPr/>
        </p:nvSpPr>
        <p:spPr bwMode="auto">
          <a:xfrm>
            <a:off x="2279650" y="4722813"/>
            <a:ext cx="765175" cy="1566862"/>
          </a:xfrm>
          <a:custGeom>
            <a:avLst/>
            <a:gdLst>
              <a:gd name="T0" fmla="*/ 2147483646 w 672"/>
              <a:gd name="T1" fmla="*/ 0 h 1440"/>
              <a:gd name="T2" fmla="*/ 2147483646 w 672"/>
              <a:gd name="T3" fmla="*/ 0 h 1440"/>
              <a:gd name="T4" fmla="*/ 2147483646 w 672"/>
              <a:gd name="T5" fmla="*/ 2147483646 h 1440"/>
              <a:gd name="T6" fmla="*/ 2147483646 w 672"/>
              <a:gd name="T7" fmla="*/ 2147483646 h 1440"/>
              <a:gd name="T8" fmla="*/ 0 w 672"/>
              <a:gd name="T9" fmla="*/ 2147483646 h 1440"/>
              <a:gd name="T10" fmla="*/ 2147483646 w 672"/>
              <a:gd name="T11" fmla="*/ 0 h 1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72"/>
              <a:gd name="T19" fmla="*/ 0 h 1440"/>
              <a:gd name="T20" fmla="*/ 672 w 672"/>
              <a:gd name="T21" fmla="*/ 1440 h 1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72" h="1440">
                <a:moveTo>
                  <a:pt x="96" y="0"/>
                </a:moveTo>
                <a:lnTo>
                  <a:pt x="480" y="0"/>
                </a:lnTo>
                <a:lnTo>
                  <a:pt x="672" y="672"/>
                </a:lnTo>
                <a:lnTo>
                  <a:pt x="624" y="1440"/>
                </a:lnTo>
                <a:lnTo>
                  <a:pt x="0" y="1392"/>
                </a:lnTo>
                <a:lnTo>
                  <a:pt x="96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4" name="Freeform 12">
            <a:extLst>
              <a:ext uri="{FF2B5EF4-FFF2-40B4-BE49-F238E27FC236}">
                <a16:creationId xmlns:a16="http://schemas.microsoft.com/office/drawing/2014/main" id="{BCB307B3-8981-4563-9EE3-58AF88E455CB}"/>
              </a:ext>
            </a:extLst>
          </p:cNvPr>
          <p:cNvSpPr>
            <a:spLocks/>
          </p:cNvSpPr>
          <p:nvPr/>
        </p:nvSpPr>
        <p:spPr bwMode="auto">
          <a:xfrm>
            <a:off x="2825750" y="4722813"/>
            <a:ext cx="820738" cy="731837"/>
          </a:xfrm>
          <a:custGeom>
            <a:avLst/>
            <a:gdLst>
              <a:gd name="T0" fmla="*/ 0 w 720"/>
              <a:gd name="T1" fmla="*/ 0 h 672"/>
              <a:gd name="T2" fmla="*/ 2147483646 w 720"/>
              <a:gd name="T3" fmla="*/ 2147483646 h 672"/>
              <a:gd name="T4" fmla="*/ 2147483646 w 720"/>
              <a:gd name="T5" fmla="*/ 2147483646 h 672"/>
              <a:gd name="T6" fmla="*/ 2147483646 w 720"/>
              <a:gd name="T7" fmla="*/ 2147483646 h 672"/>
              <a:gd name="T8" fmla="*/ 0 w 720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672"/>
              <a:gd name="T17" fmla="*/ 720 w 720"/>
              <a:gd name="T18" fmla="*/ 672 h 6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672">
                <a:moveTo>
                  <a:pt x="0" y="0"/>
                </a:moveTo>
                <a:lnTo>
                  <a:pt x="720" y="48"/>
                </a:lnTo>
                <a:lnTo>
                  <a:pt x="672" y="624"/>
                </a:lnTo>
                <a:lnTo>
                  <a:pt x="192" y="67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5" name="Freeform 13">
            <a:extLst>
              <a:ext uri="{FF2B5EF4-FFF2-40B4-BE49-F238E27FC236}">
                <a16:creationId xmlns:a16="http://schemas.microsoft.com/office/drawing/2014/main" id="{0BAE588A-98BE-4662-A729-71CFBDF91694}"/>
              </a:ext>
            </a:extLst>
          </p:cNvPr>
          <p:cNvSpPr>
            <a:spLocks/>
          </p:cNvSpPr>
          <p:nvPr/>
        </p:nvSpPr>
        <p:spPr bwMode="auto">
          <a:xfrm>
            <a:off x="3592513" y="4775200"/>
            <a:ext cx="711200" cy="679450"/>
          </a:xfrm>
          <a:custGeom>
            <a:avLst/>
            <a:gdLst>
              <a:gd name="T0" fmla="*/ 2147483646 w 624"/>
              <a:gd name="T1" fmla="*/ 0 h 624"/>
              <a:gd name="T2" fmla="*/ 2147483646 w 624"/>
              <a:gd name="T3" fmla="*/ 2147483646 h 624"/>
              <a:gd name="T4" fmla="*/ 2147483646 w 624"/>
              <a:gd name="T5" fmla="*/ 2147483646 h 624"/>
              <a:gd name="T6" fmla="*/ 0 w 624"/>
              <a:gd name="T7" fmla="*/ 2147483646 h 624"/>
              <a:gd name="T8" fmla="*/ 2147483646 w 624"/>
              <a:gd name="T9" fmla="*/ 0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4"/>
              <a:gd name="T16" fmla="*/ 0 h 624"/>
              <a:gd name="T17" fmla="*/ 624 w 624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4" h="624">
                <a:moveTo>
                  <a:pt x="48" y="0"/>
                </a:moveTo>
                <a:lnTo>
                  <a:pt x="624" y="48"/>
                </a:lnTo>
                <a:lnTo>
                  <a:pt x="576" y="624"/>
                </a:lnTo>
                <a:lnTo>
                  <a:pt x="0" y="576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6" name="Freeform 14">
            <a:extLst>
              <a:ext uri="{FF2B5EF4-FFF2-40B4-BE49-F238E27FC236}">
                <a16:creationId xmlns:a16="http://schemas.microsoft.com/office/drawing/2014/main" id="{E0F01D92-5634-4D17-8846-3E74879688F6}"/>
              </a:ext>
            </a:extLst>
          </p:cNvPr>
          <p:cNvSpPr>
            <a:spLocks/>
          </p:cNvSpPr>
          <p:nvPr/>
        </p:nvSpPr>
        <p:spPr bwMode="auto">
          <a:xfrm>
            <a:off x="4248150" y="4827588"/>
            <a:ext cx="720725" cy="627062"/>
          </a:xfrm>
          <a:custGeom>
            <a:avLst/>
            <a:gdLst>
              <a:gd name="T0" fmla="*/ 2147483646 w 632"/>
              <a:gd name="T1" fmla="*/ 0 h 576"/>
              <a:gd name="T2" fmla="*/ 2147483646 w 632"/>
              <a:gd name="T3" fmla="*/ 2147483646 h 576"/>
              <a:gd name="T4" fmla="*/ 2147483646 w 632"/>
              <a:gd name="T5" fmla="*/ 2147483646 h 576"/>
              <a:gd name="T6" fmla="*/ 2147483646 w 632"/>
              <a:gd name="T7" fmla="*/ 2147483646 h 576"/>
              <a:gd name="T8" fmla="*/ 2147483646 w 632"/>
              <a:gd name="T9" fmla="*/ 2147483646 h 576"/>
              <a:gd name="T10" fmla="*/ 2147483646 w 632"/>
              <a:gd name="T11" fmla="*/ 2147483646 h 576"/>
              <a:gd name="T12" fmla="*/ 2147483646 w 632"/>
              <a:gd name="T13" fmla="*/ 2147483646 h 576"/>
              <a:gd name="T14" fmla="*/ 2147483646 w 632"/>
              <a:gd name="T15" fmla="*/ 2147483646 h 576"/>
              <a:gd name="T16" fmla="*/ 2147483646 w 632"/>
              <a:gd name="T17" fmla="*/ 2147483646 h 576"/>
              <a:gd name="T18" fmla="*/ 2147483646 w 632"/>
              <a:gd name="T19" fmla="*/ 2147483646 h 576"/>
              <a:gd name="T20" fmla="*/ 0 w 632"/>
              <a:gd name="T21" fmla="*/ 2147483646 h 576"/>
              <a:gd name="T22" fmla="*/ 2147483646 w 632"/>
              <a:gd name="T23" fmla="*/ 0 h 5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2"/>
              <a:gd name="T37" fmla="*/ 0 h 576"/>
              <a:gd name="T38" fmla="*/ 632 w 632"/>
              <a:gd name="T39" fmla="*/ 576 h 5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2" h="576">
                <a:moveTo>
                  <a:pt x="48" y="0"/>
                </a:moveTo>
                <a:lnTo>
                  <a:pt x="618" y="36"/>
                </a:lnTo>
                <a:cubicBezTo>
                  <a:pt x="611" y="37"/>
                  <a:pt x="622" y="40"/>
                  <a:pt x="618" y="45"/>
                </a:cubicBezTo>
                <a:cubicBezTo>
                  <a:pt x="613" y="51"/>
                  <a:pt x="603" y="68"/>
                  <a:pt x="600" y="76"/>
                </a:cubicBezTo>
                <a:cubicBezTo>
                  <a:pt x="597" y="84"/>
                  <a:pt x="592" y="92"/>
                  <a:pt x="588" y="100"/>
                </a:cubicBezTo>
                <a:cubicBezTo>
                  <a:pt x="578" y="120"/>
                  <a:pt x="553" y="143"/>
                  <a:pt x="536" y="160"/>
                </a:cubicBezTo>
                <a:cubicBezTo>
                  <a:pt x="521" y="206"/>
                  <a:pt x="526" y="228"/>
                  <a:pt x="568" y="256"/>
                </a:cubicBezTo>
                <a:cubicBezTo>
                  <a:pt x="577" y="282"/>
                  <a:pt x="596" y="287"/>
                  <a:pt x="615" y="306"/>
                </a:cubicBezTo>
                <a:cubicBezTo>
                  <a:pt x="621" y="312"/>
                  <a:pt x="632" y="328"/>
                  <a:pt x="632" y="328"/>
                </a:cubicBezTo>
                <a:lnTo>
                  <a:pt x="624" y="576"/>
                </a:lnTo>
                <a:lnTo>
                  <a:pt x="0" y="576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7" name="Freeform 15">
            <a:extLst>
              <a:ext uri="{FF2B5EF4-FFF2-40B4-BE49-F238E27FC236}">
                <a16:creationId xmlns:a16="http://schemas.microsoft.com/office/drawing/2014/main" id="{B462C949-38B3-4B04-86A6-EA536D28D0D6}"/>
              </a:ext>
            </a:extLst>
          </p:cNvPr>
          <p:cNvSpPr>
            <a:spLocks/>
          </p:cNvSpPr>
          <p:nvPr/>
        </p:nvSpPr>
        <p:spPr bwMode="auto">
          <a:xfrm>
            <a:off x="2990850" y="5402263"/>
            <a:ext cx="711200" cy="939800"/>
          </a:xfrm>
          <a:custGeom>
            <a:avLst/>
            <a:gdLst>
              <a:gd name="T0" fmla="*/ 2147483646 w 624"/>
              <a:gd name="T1" fmla="*/ 2147483646 h 864"/>
              <a:gd name="T2" fmla="*/ 2147483646 w 624"/>
              <a:gd name="T3" fmla="*/ 0 h 864"/>
              <a:gd name="T4" fmla="*/ 2147483646 w 624"/>
              <a:gd name="T5" fmla="*/ 0 h 864"/>
              <a:gd name="T6" fmla="*/ 2147483646 w 624"/>
              <a:gd name="T7" fmla="*/ 2147483646 h 864"/>
              <a:gd name="T8" fmla="*/ 0 w 624"/>
              <a:gd name="T9" fmla="*/ 2147483646 h 864"/>
              <a:gd name="T10" fmla="*/ 2147483646 w 624"/>
              <a:gd name="T11" fmla="*/ 2147483646 h 8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864"/>
              <a:gd name="T20" fmla="*/ 624 w 624"/>
              <a:gd name="T21" fmla="*/ 864 h 8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864">
                <a:moveTo>
                  <a:pt x="48" y="48"/>
                </a:moveTo>
                <a:lnTo>
                  <a:pt x="528" y="0"/>
                </a:lnTo>
                <a:lnTo>
                  <a:pt x="624" y="0"/>
                </a:lnTo>
                <a:lnTo>
                  <a:pt x="576" y="864"/>
                </a:lnTo>
                <a:lnTo>
                  <a:pt x="0" y="816"/>
                </a:lnTo>
                <a:lnTo>
                  <a:pt x="48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8" name="Freeform 16">
            <a:extLst>
              <a:ext uri="{FF2B5EF4-FFF2-40B4-BE49-F238E27FC236}">
                <a16:creationId xmlns:a16="http://schemas.microsoft.com/office/drawing/2014/main" id="{CA710EDA-E4A6-4328-989B-3732C6161554}"/>
              </a:ext>
            </a:extLst>
          </p:cNvPr>
          <p:cNvSpPr>
            <a:spLocks/>
          </p:cNvSpPr>
          <p:nvPr/>
        </p:nvSpPr>
        <p:spPr bwMode="auto">
          <a:xfrm>
            <a:off x="3646488" y="5402263"/>
            <a:ext cx="765175" cy="1062037"/>
          </a:xfrm>
          <a:custGeom>
            <a:avLst/>
            <a:gdLst>
              <a:gd name="T0" fmla="*/ 2147483646 w 672"/>
              <a:gd name="T1" fmla="*/ 0 h 976"/>
              <a:gd name="T2" fmla="*/ 2147483646 w 672"/>
              <a:gd name="T3" fmla="*/ 2147483646 h 976"/>
              <a:gd name="T4" fmla="*/ 2147483646 w 672"/>
              <a:gd name="T5" fmla="*/ 2147483646 h 976"/>
              <a:gd name="T6" fmla="*/ 2147483646 w 672"/>
              <a:gd name="T7" fmla="*/ 2147483646 h 976"/>
              <a:gd name="T8" fmla="*/ 2147483646 w 672"/>
              <a:gd name="T9" fmla="*/ 2147483646 h 976"/>
              <a:gd name="T10" fmla="*/ 2147483646 w 672"/>
              <a:gd name="T11" fmla="*/ 2147483646 h 976"/>
              <a:gd name="T12" fmla="*/ 0 w 672"/>
              <a:gd name="T13" fmla="*/ 2147483646 h 976"/>
              <a:gd name="T14" fmla="*/ 2147483646 w 672"/>
              <a:gd name="T15" fmla="*/ 0 h 9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2"/>
              <a:gd name="T25" fmla="*/ 0 h 976"/>
              <a:gd name="T26" fmla="*/ 672 w 672"/>
              <a:gd name="T27" fmla="*/ 976 h 97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2" h="976">
                <a:moveTo>
                  <a:pt x="48" y="0"/>
                </a:moveTo>
                <a:lnTo>
                  <a:pt x="528" y="48"/>
                </a:lnTo>
                <a:lnTo>
                  <a:pt x="672" y="48"/>
                </a:lnTo>
                <a:lnTo>
                  <a:pt x="672" y="960"/>
                </a:lnTo>
                <a:cubicBezTo>
                  <a:pt x="625" y="976"/>
                  <a:pt x="597" y="971"/>
                  <a:pt x="544" y="968"/>
                </a:cubicBezTo>
                <a:cubicBezTo>
                  <a:pt x="541" y="944"/>
                  <a:pt x="532" y="920"/>
                  <a:pt x="532" y="896"/>
                </a:cubicBezTo>
                <a:lnTo>
                  <a:pt x="0" y="864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9" name="Freeform 17">
            <a:extLst>
              <a:ext uri="{FF2B5EF4-FFF2-40B4-BE49-F238E27FC236}">
                <a16:creationId xmlns:a16="http://schemas.microsoft.com/office/drawing/2014/main" id="{F4748AD6-7334-4EC7-84C1-2AC4C94EA514}"/>
              </a:ext>
            </a:extLst>
          </p:cNvPr>
          <p:cNvSpPr>
            <a:spLocks/>
          </p:cNvSpPr>
          <p:nvPr/>
        </p:nvSpPr>
        <p:spPr bwMode="auto">
          <a:xfrm>
            <a:off x="4411663" y="5454650"/>
            <a:ext cx="601662" cy="1250950"/>
          </a:xfrm>
          <a:custGeom>
            <a:avLst/>
            <a:gdLst>
              <a:gd name="T0" fmla="*/ 0 w 528"/>
              <a:gd name="T1" fmla="*/ 0 h 1150"/>
              <a:gd name="T2" fmla="*/ 2147483646 w 528"/>
              <a:gd name="T3" fmla="*/ 0 h 1150"/>
              <a:gd name="T4" fmla="*/ 2147483646 w 528"/>
              <a:gd name="T5" fmla="*/ 2147483646 h 1150"/>
              <a:gd name="T6" fmla="*/ 2147483646 w 528"/>
              <a:gd name="T7" fmla="*/ 2147483646 h 1150"/>
              <a:gd name="T8" fmla="*/ 2147483646 w 528"/>
              <a:gd name="T9" fmla="*/ 2147483646 h 1150"/>
              <a:gd name="T10" fmla="*/ 2147483646 w 528"/>
              <a:gd name="T11" fmla="*/ 2147483646 h 1150"/>
              <a:gd name="T12" fmla="*/ 2147483646 w 528"/>
              <a:gd name="T13" fmla="*/ 2147483646 h 1150"/>
              <a:gd name="T14" fmla="*/ 2147483646 w 528"/>
              <a:gd name="T15" fmla="*/ 2147483646 h 1150"/>
              <a:gd name="T16" fmla="*/ 2147483646 w 528"/>
              <a:gd name="T17" fmla="*/ 2147483646 h 1150"/>
              <a:gd name="T18" fmla="*/ 2147483646 w 528"/>
              <a:gd name="T19" fmla="*/ 2147483646 h 1150"/>
              <a:gd name="T20" fmla="*/ 2147483646 w 528"/>
              <a:gd name="T21" fmla="*/ 2147483646 h 1150"/>
              <a:gd name="T22" fmla="*/ 2147483646 w 528"/>
              <a:gd name="T23" fmla="*/ 2147483646 h 1150"/>
              <a:gd name="T24" fmla="*/ 2147483646 w 528"/>
              <a:gd name="T25" fmla="*/ 2147483646 h 1150"/>
              <a:gd name="T26" fmla="*/ 2147483646 w 528"/>
              <a:gd name="T27" fmla="*/ 2147483646 h 1150"/>
              <a:gd name="T28" fmla="*/ 2147483646 w 528"/>
              <a:gd name="T29" fmla="*/ 2147483646 h 1150"/>
              <a:gd name="T30" fmla="*/ 2147483646 w 528"/>
              <a:gd name="T31" fmla="*/ 2147483646 h 1150"/>
              <a:gd name="T32" fmla="*/ 2147483646 w 528"/>
              <a:gd name="T33" fmla="*/ 2147483646 h 1150"/>
              <a:gd name="T34" fmla="*/ 2147483646 w 528"/>
              <a:gd name="T35" fmla="*/ 2147483646 h 1150"/>
              <a:gd name="T36" fmla="*/ 2147483646 w 528"/>
              <a:gd name="T37" fmla="*/ 2147483646 h 1150"/>
              <a:gd name="T38" fmla="*/ 2147483646 w 528"/>
              <a:gd name="T39" fmla="*/ 2147483646 h 1150"/>
              <a:gd name="T40" fmla="*/ 0 w 528"/>
              <a:gd name="T41" fmla="*/ 2147483646 h 1150"/>
              <a:gd name="T42" fmla="*/ 0 w 528"/>
              <a:gd name="T43" fmla="*/ 0 h 1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28"/>
              <a:gd name="T67" fmla="*/ 0 h 1150"/>
              <a:gd name="T68" fmla="*/ 528 w 528"/>
              <a:gd name="T69" fmla="*/ 1150 h 115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28" h="1150">
                <a:moveTo>
                  <a:pt x="0" y="0"/>
                </a:moveTo>
                <a:lnTo>
                  <a:pt x="480" y="0"/>
                </a:lnTo>
                <a:lnTo>
                  <a:pt x="480" y="624"/>
                </a:lnTo>
                <a:lnTo>
                  <a:pt x="480" y="672"/>
                </a:lnTo>
                <a:lnTo>
                  <a:pt x="480" y="720"/>
                </a:lnTo>
                <a:lnTo>
                  <a:pt x="480" y="768"/>
                </a:lnTo>
                <a:lnTo>
                  <a:pt x="528" y="816"/>
                </a:lnTo>
                <a:cubicBezTo>
                  <a:pt x="517" y="829"/>
                  <a:pt x="500" y="840"/>
                  <a:pt x="496" y="856"/>
                </a:cubicBezTo>
                <a:cubicBezTo>
                  <a:pt x="487" y="888"/>
                  <a:pt x="492" y="905"/>
                  <a:pt x="472" y="932"/>
                </a:cubicBezTo>
                <a:cubicBezTo>
                  <a:pt x="453" y="990"/>
                  <a:pt x="463" y="1054"/>
                  <a:pt x="496" y="1104"/>
                </a:cubicBezTo>
                <a:cubicBezTo>
                  <a:pt x="505" y="1150"/>
                  <a:pt x="483" y="1117"/>
                  <a:pt x="456" y="1108"/>
                </a:cubicBezTo>
                <a:cubicBezTo>
                  <a:pt x="440" y="1092"/>
                  <a:pt x="420" y="1080"/>
                  <a:pt x="404" y="1064"/>
                </a:cubicBezTo>
                <a:cubicBezTo>
                  <a:pt x="393" y="1053"/>
                  <a:pt x="387" y="1032"/>
                  <a:pt x="372" y="1024"/>
                </a:cubicBezTo>
                <a:cubicBezTo>
                  <a:pt x="350" y="1012"/>
                  <a:pt x="325" y="1010"/>
                  <a:pt x="304" y="996"/>
                </a:cubicBezTo>
                <a:cubicBezTo>
                  <a:pt x="287" y="971"/>
                  <a:pt x="268" y="968"/>
                  <a:pt x="240" y="960"/>
                </a:cubicBezTo>
                <a:cubicBezTo>
                  <a:pt x="225" y="961"/>
                  <a:pt x="209" y="958"/>
                  <a:pt x="196" y="964"/>
                </a:cubicBezTo>
                <a:cubicBezTo>
                  <a:pt x="196" y="964"/>
                  <a:pt x="176" y="994"/>
                  <a:pt x="172" y="1000"/>
                </a:cubicBezTo>
                <a:cubicBezTo>
                  <a:pt x="169" y="1004"/>
                  <a:pt x="164" y="1012"/>
                  <a:pt x="164" y="1012"/>
                </a:cubicBezTo>
                <a:cubicBezTo>
                  <a:pt x="136" y="1011"/>
                  <a:pt x="108" y="1013"/>
                  <a:pt x="80" y="1008"/>
                </a:cubicBezTo>
                <a:cubicBezTo>
                  <a:pt x="70" y="1006"/>
                  <a:pt x="44" y="948"/>
                  <a:pt x="36" y="936"/>
                </a:cubicBezTo>
                <a:cubicBezTo>
                  <a:pt x="27" y="923"/>
                  <a:pt x="0" y="924"/>
                  <a:pt x="0" y="912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0" name="Freeform 18">
            <a:extLst>
              <a:ext uri="{FF2B5EF4-FFF2-40B4-BE49-F238E27FC236}">
                <a16:creationId xmlns:a16="http://schemas.microsoft.com/office/drawing/2014/main" id="{F0B18F59-1F12-4FCF-B354-93DA24166328}"/>
              </a:ext>
            </a:extLst>
          </p:cNvPr>
          <p:cNvSpPr>
            <a:spLocks/>
          </p:cNvSpPr>
          <p:nvPr/>
        </p:nvSpPr>
        <p:spPr bwMode="auto">
          <a:xfrm>
            <a:off x="4708525" y="3260725"/>
            <a:ext cx="687388" cy="730250"/>
          </a:xfrm>
          <a:custGeom>
            <a:avLst/>
            <a:gdLst>
              <a:gd name="T0" fmla="*/ 2147483646 w 604"/>
              <a:gd name="T1" fmla="*/ 0 h 672"/>
              <a:gd name="T2" fmla="*/ 2147483646 w 604"/>
              <a:gd name="T3" fmla="*/ 0 h 672"/>
              <a:gd name="T4" fmla="*/ 2147483646 w 604"/>
              <a:gd name="T5" fmla="*/ 2147483646 h 672"/>
              <a:gd name="T6" fmla="*/ 2147483646 w 604"/>
              <a:gd name="T7" fmla="*/ 2147483646 h 672"/>
              <a:gd name="T8" fmla="*/ 2147483646 w 604"/>
              <a:gd name="T9" fmla="*/ 2147483646 h 672"/>
              <a:gd name="T10" fmla="*/ 2147483646 w 604"/>
              <a:gd name="T11" fmla="*/ 2147483646 h 672"/>
              <a:gd name="T12" fmla="*/ 2147483646 w 604"/>
              <a:gd name="T13" fmla="*/ 2147483646 h 672"/>
              <a:gd name="T14" fmla="*/ 2147483646 w 604"/>
              <a:gd name="T15" fmla="*/ 2147483646 h 672"/>
              <a:gd name="T16" fmla="*/ 2147483646 w 604"/>
              <a:gd name="T17" fmla="*/ 2147483646 h 672"/>
              <a:gd name="T18" fmla="*/ 2147483646 w 604"/>
              <a:gd name="T19" fmla="*/ 2147483646 h 672"/>
              <a:gd name="T20" fmla="*/ 2147483646 w 604"/>
              <a:gd name="T21" fmla="*/ 2147483646 h 672"/>
              <a:gd name="T22" fmla="*/ 2147483646 w 604"/>
              <a:gd name="T23" fmla="*/ 2147483646 h 672"/>
              <a:gd name="T24" fmla="*/ 2147483646 w 604"/>
              <a:gd name="T25" fmla="*/ 0 h 6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04"/>
              <a:gd name="T40" fmla="*/ 0 h 672"/>
              <a:gd name="T41" fmla="*/ 604 w 604"/>
              <a:gd name="T42" fmla="*/ 672 h 6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04" h="672">
                <a:moveTo>
                  <a:pt x="28" y="0"/>
                </a:moveTo>
                <a:lnTo>
                  <a:pt x="604" y="0"/>
                </a:lnTo>
                <a:lnTo>
                  <a:pt x="604" y="672"/>
                </a:lnTo>
                <a:lnTo>
                  <a:pt x="124" y="672"/>
                </a:lnTo>
                <a:cubicBezTo>
                  <a:pt x="121" y="659"/>
                  <a:pt x="121" y="645"/>
                  <a:pt x="116" y="632"/>
                </a:cubicBezTo>
                <a:cubicBezTo>
                  <a:pt x="107" y="611"/>
                  <a:pt x="85" y="580"/>
                  <a:pt x="72" y="560"/>
                </a:cubicBezTo>
                <a:cubicBezTo>
                  <a:pt x="65" y="531"/>
                  <a:pt x="65" y="514"/>
                  <a:pt x="60" y="480"/>
                </a:cubicBezTo>
                <a:cubicBezTo>
                  <a:pt x="58" y="468"/>
                  <a:pt x="52" y="456"/>
                  <a:pt x="48" y="444"/>
                </a:cubicBezTo>
                <a:cubicBezTo>
                  <a:pt x="45" y="436"/>
                  <a:pt x="40" y="420"/>
                  <a:pt x="40" y="420"/>
                </a:cubicBezTo>
                <a:cubicBezTo>
                  <a:pt x="43" y="270"/>
                  <a:pt x="0" y="248"/>
                  <a:pt x="68" y="180"/>
                </a:cubicBezTo>
                <a:cubicBezTo>
                  <a:pt x="65" y="131"/>
                  <a:pt x="62" y="109"/>
                  <a:pt x="52" y="69"/>
                </a:cubicBezTo>
                <a:cubicBezTo>
                  <a:pt x="49" y="56"/>
                  <a:pt x="36" y="36"/>
                  <a:pt x="36" y="36"/>
                </a:cubicBezTo>
                <a:cubicBezTo>
                  <a:pt x="32" y="5"/>
                  <a:pt x="36" y="16"/>
                  <a:pt x="28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1" name="Freeform 19">
            <a:extLst>
              <a:ext uri="{FF2B5EF4-FFF2-40B4-BE49-F238E27FC236}">
                <a16:creationId xmlns:a16="http://schemas.microsoft.com/office/drawing/2014/main" id="{9A514F26-2AA0-4D68-9419-44BD0C0242D4}"/>
              </a:ext>
            </a:extLst>
          </p:cNvPr>
          <p:cNvSpPr>
            <a:spLocks/>
          </p:cNvSpPr>
          <p:nvPr/>
        </p:nvSpPr>
        <p:spPr bwMode="auto">
          <a:xfrm>
            <a:off x="5395913" y="3051175"/>
            <a:ext cx="835025" cy="1044575"/>
          </a:xfrm>
          <a:custGeom>
            <a:avLst/>
            <a:gdLst>
              <a:gd name="T0" fmla="*/ 0 w 732"/>
              <a:gd name="T1" fmla="*/ 2147483646 h 960"/>
              <a:gd name="T2" fmla="*/ 0 w 732"/>
              <a:gd name="T3" fmla="*/ 0 h 960"/>
              <a:gd name="T4" fmla="*/ 2147483646 w 732"/>
              <a:gd name="T5" fmla="*/ 0 h 960"/>
              <a:gd name="T6" fmla="*/ 2147483646 w 732"/>
              <a:gd name="T7" fmla="*/ 2147483646 h 960"/>
              <a:gd name="T8" fmla="*/ 2147483646 w 732"/>
              <a:gd name="T9" fmla="*/ 2147483646 h 960"/>
              <a:gd name="T10" fmla="*/ 2147483646 w 732"/>
              <a:gd name="T11" fmla="*/ 2147483646 h 960"/>
              <a:gd name="T12" fmla="*/ 2147483646 w 732"/>
              <a:gd name="T13" fmla="*/ 2147483646 h 960"/>
              <a:gd name="T14" fmla="*/ 2147483646 w 732"/>
              <a:gd name="T15" fmla="*/ 2147483646 h 960"/>
              <a:gd name="T16" fmla="*/ 2147483646 w 732"/>
              <a:gd name="T17" fmla="*/ 2147483646 h 960"/>
              <a:gd name="T18" fmla="*/ 2147483646 w 732"/>
              <a:gd name="T19" fmla="*/ 2147483646 h 960"/>
              <a:gd name="T20" fmla="*/ 2147483646 w 732"/>
              <a:gd name="T21" fmla="*/ 2147483646 h 960"/>
              <a:gd name="T22" fmla="*/ 2147483646 w 732"/>
              <a:gd name="T23" fmla="*/ 2147483646 h 960"/>
              <a:gd name="T24" fmla="*/ 2147483646 w 732"/>
              <a:gd name="T25" fmla="*/ 2147483646 h 960"/>
              <a:gd name="T26" fmla="*/ 2147483646 w 732"/>
              <a:gd name="T27" fmla="*/ 2147483646 h 960"/>
              <a:gd name="T28" fmla="*/ 2147483646 w 732"/>
              <a:gd name="T29" fmla="*/ 2147483646 h 960"/>
              <a:gd name="T30" fmla="*/ 2147483646 w 732"/>
              <a:gd name="T31" fmla="*/ 2147483646 h 960"/>
              <a:gd name="T32" fmla="*/ 2147483646 w 732"/>
              <a:gd name="T33" fmla="*/ 2147483646 h 960"/>
              <a:gd name="T34" fmla="*/ 2147483646 w 732"/>
              <a:gd name="T35" fmla="*/ 2147483646 h 960"/>
              <a:gd name="T36" fmla="*/ 0 w 732"/>
              <a:gd name="T37" fmla="*/ 2147483646 h 96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32"/>
              <a:gd name="T58" fmla="*/ 0 h 960"/>
              <a:gd name="T59" fmla="*/ 732 w 732"/>
              <a:gd name="T60" fmla="*/ 960 h 96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32" h="960">
                <a:moveTo>
                  <a:pt x="0" y="864"/>
                </a:moveTo>
                <a:lnTo>
                  <a:pt x="0" y="0"/>
                </a:lnTo>
                <a:lnTo>
                  <a:pt x="48" y="0"/>
                </a:lnTo>
                <a:lnTo>
                  <a:pt x="96" y="48"/>
                </a:lnTo>
                <a:lnTo>
                  <a:pt x="144" y="288"/>
                </a:lnTo>
                <a:lnTo>
                  <a:pt x="192" y="336"/>
                </a:lnTo>
                <a:cubicBezTo>
                  <a:pt x="205" y="337"/>
                  <a:pt x="219" y="338"/>
                  <a:pt x="232" y="340"/>
                </a:cubicBezTo>
                <a:cubicBezTo>
                  <a:pt x="240" y="342"/>
                  <a:pt x="256" y="348"/>
                  <a:pt x="256" y="348"/>
                </a:cubicBezTo>
                <a:cubicBezTo>
                  <a:pt x="286" y="378"/>
                  <a:pt x="288" y="368"/>
                  <a:pt x="344" y="372"/>
                </a:cubicBezTo>
                <a:cubicBezTo>
                  <a:pt x="353" y="377"/>
                  <a:pt x="365" y="377"/>
                  <a:pt x="372" y="384"/>
                </a:cubicBezTo>
                <a:cubicBezTo>
                  <a:pt x="395" y="407"/>
                  <a:pt x="387" y="409"/>
                  <a:pt x="416" y="424"/>
                </a:cubicBezTo>
                <a:cubicBezTo>
                  <a:pt x="447" y="421"/>
                  <a:pt x="461" y="419"/>
                  <a:pt x="488" y="412"/>
                </a:cubicBezTo>
                <a:cubicBezTo>
                  <a:pt x="496" y="407"/>
                  <a:pt x="504" y="401"/>
                  <a:pt x="512" y="396"/>
                </a:cubicBezTo>
                <a:cubicBezTo>
                  <a:pt x="516" y="393"/>
                  <a:pt x="524" y="388"/>
                  <a:pt x="524" y="388"/>
                </a:cubicBezTo>
                <a:cubicBezTo>
                  <a:pt x="594" y="389"/>
                  <a:pt x="710" y="346"/>
                  <a:pt x="732" y="412"/>
                </a:cubicBezTo>
                <a:cubicBezTo>
                  <a:pt x="731" y="420"/>
                  <a:pt x="728" y="436"/>
                  <a:pt x="728" y="436"/>
                </a:cubicBezTo>
                <a:lnTo>
                  <a:pt x="480" y="960"/>
                </a:lnTo>
                <a:lnTo>
                  <a:pt x="432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2" name="Freeform 20">
            <a:extLst>
              <a:ext uri="{FF2B5EF4-FFF2-40B4-BE49-F238E27FC236}">
                <a16:creationId xmlns:a16="http://schemas.microsoft.com/office/drawing/2014/main" id="{5FBB6DBF-59C6-4C5B-89F9-77A3E7DDC5B3}"/>
              </a:ext>
            </a:extLst>
          </p:cNvPr>
          <p:cNvSpPr>
            <a:spLocks/>
          </p:cNvSpPr>
          <p:nvPr/>
        </p:nvSpPr>
        <p:spPr bwMode="auto">
          <a:xfrm>
            <a:off x="5943600" y="3513138"/>
            <a:ext cx="1371600" cy="639762"/>
          </a:xfrm>
          <a:custGeom>
            <a:avLst/>
            <a:gdLst>
              <a:gd name="T0" fmla="*/ 2147483646 w 1204"/>
              <a:gd name="T1" fmla="*/ 0 h 588"/>
              <a:gd name="T2" fmla="*/ 2147483646 w 1204"/>
              <a:gd name="T3" fmla="*/ 2147483646 h 588"/>
              <a:gd name="T4" fmla="*/ 2147483646 w 1204"/>
              <a:gd name="T5" fmla="*/ 2147483646 h 588"/>
              <a:gd name="T6" fmla="*/ 2147483646 w 1204"/>
              <a:gd name="T7" fmla="*/ 2147483646 h 588"/>
              <a:gd name="T8" fmla="*/ 2147483646 w 1204"/>
              <a:gd name="T9" fmla="*/ 2147483646 h 588"/>
              <a:gd name="T10" fmla="*/ 2147483646 w 1204"/>
              <a:gd name="T11" fmla="*/ 2147483646 h 588"/>
              <a:gd name="T12" fmla="*/ 2147483646 w 1204"/>
              <a:gd name="T13" fmla="*/ 2147483646 h 588"/>
              <a:gd name="T14" fmla="*/ 2147483646 w 1204"/>
              <a:gd name="T15" fmla="*/ 2147483646 h 588"/>
              <a:gd name="T16" fmla="*/ 2147483646 w 1204"/>
              <a:gd name="T17" fmla="*/ 2147483646 h 588"/>
              <a:gd name="T18" fmla="*/ 2147483646 w 1204"/>
              <a:gd name="T19" fmla="*/ 2147483646 h 588"/>
              <a:gd name="T20" fmla="*/ 2147483646 w 1204"/>
              <a:gd name="T21" fmla="*/ 2147483646 h 588"/>
              <a:gd name="T22" fmla="*/ 2147483646 w 1204"/>
              <a:gd name="T23" fmla="*/ 2147483646 h 588"/>
              <a:gd name="T24" fmla="*/ 2147483646 w 1204"/>
              <a:gd name="T25" fmla="*/ 2147483646 h 588"/>
              <a:gd name="T26" fmla="*/ 2147483646 w 1204"/>
              <a:gd name="T27" fmla="*/ 2147483646 h 588"/>
              <a:gd name="T28" fmla="*/ 2147483646 w 1204"/>
              <a:gd name="T29" fmla="*/ 2147483646 h 588"/>
              <a:gd name="T30" fmla="*/ 2147483646 w 1204"/>
              <a:gd name="T31" fmla="*/ 2147483646 h 588"/>
              <a:gd name="T32" fmla="*/ 2147483646 w 1204"/>
              <a:gd name="T33" fmla="*/ 2147483646 h 588"/>
              <a:gd name="T34" fmla="*/ 2147483646 w 1204"/>
              <a:gd name="T35" fmla="*/ 2147483646 h 588"/>
              <a:gd name="T36" fmla="*/ 2147483646 w 1204"/>
              <a:gd name="T37" fmla="*/ 2147483646 h 588"/>
              <a:gd name="T38" fmla="*/ 2147483646 w 1204"/>
              <a:gd name="T39" fmla="*/ 2147483646 h 588"/>
              <a:gd name="T40" fmla="*/ 2147483646 w 1204"/>
              <a:gd name="T41" fmla="*/ 2147483646 h 588"/>
              <a:gd name="T42" fmla="*/ 2147483646 w 1204"/>
              <a:gd name="T43" fmla="*/ 2147483646 h 588"/>
              <a:gd name="T44" fmla="*/ 2147483646 w 1204"/>
              <a:gd name="T45" fmla="*/ 2147483646 h 588"/>
              <a:gd name="T46" fmla="*/ 2147483646 w 1204"/>
              <a:gd name="T47" fmla="*/ 2147483646 h 588"/>
              <a:gd name="T48" fmla="*/ 2147483646 w 1204"/>
              <a:gd name="T49" fmla="*/ 2147483646 h 588"/>
              <a:gd name="T50" fmla="*/ 2147483646 w 1204"/>
              <a:gd name="T51" fmla="*/ 2147483646 h 588"/>
              <a:gd name="T52" fmla="*/ 0 w 1204"/>
              <a:gd name="T53" fmla="*/ 2147483646 h 588"/>
              <a:gd name="T54" fmla="*/ 2147483646 w 1204"/>
              <a:gd name="T55" fmla="*/ 0 h 5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204"/>
              <a:gd name="T85" fmla="*/ 0 h 588"/>
              <a:gd name="T86" fmla="*/ 1204 w 1204"/>
              <a:gd name="T87" fmla="*/ 588 h 58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204" h="588">
                <a:moveTo>
                  <a:pt x="252" y="0"/>
                </a:moveTo>
                <a:cubicBezTo>
                  <a:pt x="265" y="4"/>
                  <a:pt x="288" y="20"/>
                  <a:pt x="288" y="20"/>
                </a:cubicBezTo>
                <a:cubicBezTo>
                  <a:pt x="309" y="52"/>
                  <a:pt x="306" y="89"/>
                  <a:pt x="340" y="112"/>
                </a:cubicBezTo>
                <a:cubicBezTo>
                  <a:pt x="347" y="111"/>
                  <a:pt x="374" y="111"/>
                  <a:pt x="380" y="100"/>
                </a:cubicBezTo>
                <a:cubicBezTo>
                  <a:pt x="396" y="72"/>
                  <a:pt x="371" y="84"/>
                  <a:pt x="396" y="76"/>
                </a:cubicBezTo>
                <a:cubicBezTo>
                  <a:pt x="434" y="84"/>
                  <a:pt x="421" y="101"/>
                  <a:pt x="448" y="116"/>
                </a:cubicBezTo>
                <a:cubicBezTo>
                  <a:pt x="466" y="126"/>
                  <a:pt x="488" y="124"/>
                  <a:pt x="508" y="128"/>
                </a:cubicBezTo>
                <a:cubicBezTo>
                  <a:pt x="536" y="146"/>
                  <a:pt x="530" y="174"/>
                  <a:pt x="572" y="184"/>
                </a:cubicBezTo>
                <a:cubicBezTo>
                  <a:pt x="603" y="183"/>
                  <a:pt x="634" y="187"/>
                  <a:pt x="664" y="180"/>
                </a:cubicBezTo>
                <a:cubicBezTo>
                  <a:pt x="675" y="177"/>
                  <a:pt x="679" y="162"/>
                  <a:pt x="688" y="156"/>
                </a:cubicBezTo>
                <a:cubicBezTo>
                  <a:pt x="706" y="144"/>
                  <a:pt x="722" y="132"/>
                  <a:pt x="740" y="120"/>
                </a:cubicBezTo>
                <a:cubicBezTo>
                  <a:pt x="749" y="107"/>
                  <a:pt x="746" y="103"/>
                  <a:pt x="764" y="112"/>
                </a:cubicBezTo>
                <a:cubicBezTo>
                  <a:pt x="773" y="116"/>
                  <a:pt x="788" y="128"/>
                  <a:pt x="788" y="128"/>
                </a:cubicBezTo>
                <a:cubicBezTo>
                  <a:pt x="808" y="158"/>
                  <a:pt x="972" y="148"/>
                  <a:pt x="976" y="148"/>
                </a:cubicBezTo>
                <a:cubicBezTo>
                  <a:pt x="1001" y="153"/>
                  <a:pt x="1037" y="181"/>
                  <a:pt x="1060" y="196"/>
                </a:cubicBezTo>
                <a:cubicBezTo>
                  <a:pt x="1132" y="190"/>
                  <a:pt x="1120" y="184"/>
                  <a:pt x="1204" y="188"/>
                </a:cubicBezTo>
                <a:cubicBezTo>
                  <a:pt x="1187" y="205"/>
                  <a:pt x="1167" y="201"/>
                  <a:pt x="1148" y="212"/>
                </a:cubicBezTo>
                <a:cubicBezTo>
                  <a:pt x="1140" y="217"/>
                  <a:pt x="1124" y="228"/>
                  <a:pt x="1124" y="228"/>
                </a:cubicBezTo>
                <a:cubicBezTo>
                  <a:pt x="1094" y="273"/>
                  <a:pt x="1043" y="276"/>
                  <a:pt x="996" y="292"/>
                </a:cubicBezTo>
                <a:cubicBezTo>
                  <a:pt x="970" y="301"/>
                  <a:pt x="945" y="327"/>
                  <a:pt x="920" y="340"/>
                </a:cubicBezTo>
                <a:cubicBezTo>
                  <a:pt x="898" y="373"/>
                  <a:pt x="874" y="388"/>
                  <a:pt x="836" y="396"/>
                </a:cubicBezTo>
                <a:cubicBezTo>
                  <a:pt x="819" y="407"/>
                  <a:pt x="805" y="434"/>
                  <a:pt x="796" y="440"/>
                </a:cubicBezTo>
                <a:cubicBezTo>
                  <a:pt x="788" y="445"/>
                  <a:pt x="780" y="451"/>
                  <a:pt x="772" y="456"/>
                </a:cubicBezTo>
                <a:cubicBezTo>
                  <a:pt x="768" y="459"/>
                  <a:pt x="760" y="464"/>
                  <a:pt x="760" y="464"/>
                </a:cubicBezTo>
                <a:cubicBezTo>
                  <a:pt x="735" y="501"/>
                  <a:pt x="696" y="568"/>
                  <a:pt x="656" y="588"/>
                </a:cubicBezTo>
                <a:lnTo>
                  <a:pt x="48" y="584"/>
                </a:lnTo>
                <a:lnTo>
                  <a:pt x="0" y="536"/>
                </a:lnTo>
                <a:lnTo>
                  <a:pt x="25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3" name="Freeform 21">
            <a:extLst>
              <a:ext uri="{FF2B5EF4-FFF2-40B4-BE49-F238E27FC236}">
                <a16:creationId xmlns:a16="http://schemas.microsoft.com/office/drawing/2014/main" id="{3365E9BB-3660-4A04-BB08-1380B457553A}"/>
              </a:ext>
            </a:extLst>
          </p:cNvPr>
          <p:cNvSpPr>
            <a:spLocks/>
          </p:cNvSpPr>
          <p:nvPr/>
        </p:nvSpPr>
        <p:spPr bwMode="auto">
          <a:xfrm>
            <a:off x="4849813" y="3990975"/>
            <a:ext cx="765175" cy="889000"/>
          </a:xfrm>
          <a:custGeom>
            <a:avLst/>
            <a:gdLst>
              <a:gd name="T0" fmla="*/ 0 w 672"/>
              <a:gd name="T1" fmla="*/ 0 h 816"/>
              <a:gd name="T2" fmla="*/ 2147483646 w 672"/>
              <a:gd name="T3" fmla="*/ 0 h 816"/>
              <a:gd name="T4" fmla="*/ 2147483646 w 672"/>
              <a:gd name="T5" fmla="*/ 2147483646 h 816"/>
              <a:gd name="T6" fmla="*/ 2147483646 w 672"/>
              <a:gd name="T7" fmla="*/ 2147483646 h 816"/>
              <a:gd name="T8" fmla="*/ 2147483646 w 672"/>
              <a:gd name="T9" fmla="*/ 2147483646 h 816"/>
              <a:gd name="T10" fmla="*/ 2147483646 w 672"/>
              <a:gd name="T11" fmla="*/ 2147483646 h 816"/>
              <a:gd name="T12" fmla="*/ 2147483646 w 672"/>
              <a:gd name="T13" fmla="*/ 2147483646 h 816"/>
              <a:gd name="T14" fmla="*/ 2147483646 w 672"/>
              <a:gd name="T15" fmla="*/ 2147483646 h 816"/>
              <a:gd name="T16" fmla="*/ 2147483646 w 672"/>
              <a:gd name="T17" fmla="*/ 2147483646 h 816"/>
              <a:gd name="T18" fmla="*/ 0 w 672"/>
              <a:gd name="T19" fmla="*/ 0 h 8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2"/>
              <a:gd name="T31" fmla="*/ 0 h 816"/>
              <a:gd name="T32" fmla="*/ 672 w 672"/>
              <a:gd name="T33" fmla="*/ 816 h 8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2" h="816">
                <a:moveTo>
                  <a:pt x="0" y="0"/>
                </a:moveTo>
                <a:lnTo>
                  <a:pt x="480" y="0"/>
                </a:lnTo>
                <a:lnTo>
                  <a:pt x="672" y="672"/>
                </a:lnTo>
                <a:lnTo>
                  <a:pt x="96" y="816"/>
                </a:lnTo>
                <a:cubicBezTo>
                  <a:pt x="74" y="783"/>
                  <a:pt x="82" y="686"/>
                  <a:pt x="80" y="656"/>
                </a:cubicBezTo>
                <a:cubicBezTo>
                  <a:pt x="77" y="614"/>
                  <a:pt x="65" y="567"/>
                  <a:pt x="52" y="528"/>
                </a:cubicBezTo>
                <a:cubicBezTo>
                  <a:pt x="51" y="526"/>
                  <a:pt x="35" y="501"/>
                  <a:pt x="32" y="492"/>
                </a:cubicBezTo>
                <a:cubicBezTo>
                  <a:pt x="35" y="441"/>
                  <a:pt x="41" y="390"/>
                  <a:pt x="24" y="340"/>
                </a:cubicBezTo>
                <a:cubicBezTo>
                  <a:pt x="23" y="273"/>
                  <a:pt x="23" y="207"/>
                  <a:pt x="20" y="140"/>
                </a:cubicBezTo>
                <a:cubicBezTo>
                  <a:pt x="18" y="95"/>
                  <a:pt x="0" y="45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4" name="Freeform 22">
            <a:extLst>
              <a:ext uri="{FF2B5EF4-FFF2-40B4-BE49-F238E27FC236}">
                <a16:creationId xmlns:a16="http://schemas.microsoft.com/office/drawing/2014/main" id="{37C77087-90FB-4B3B-8616-A36FBBBB7839}"/>
              </a:ext>
            </a:extLst>
          </p:cNvPr>
          <p:cNvSpPr>
            <a:spLocks/>
          </p:cNvSpPr>
          <p:nvPr/>
        </p:nvSpPr>
        <p:spPr bwMode="auto">
          <a:xfrm>
            <a:off x="5395913" y="3990975"/>
            <a:ext cx="601662" cy="731838"/>
          </a:xfrm>
          <a:custGeom>
            <a:avLst/>
            <a:gdLst>
              <a:gd name="T0" fmla="*/ 0 w 528"/>
              <a:gd name="T1" fmla="*/ 0 h 672"/>
              <a:gd name="T2" fmla="*/ 2147483646 w 528"/>
              <a:gd name="T3" fmla="*/ 0 h 672"/>
              <a:gd name="T4" fmla="*/ 2147483646 w 528"/>
              <a:gd name="T5" fmla="*/ 2147483646 h 672"/>
              <a:gd name="T6" fmla="*/ 2147483646 w 528"/>
              <a:gd name="T7" fmla="*/ 2147483646 h 672"/>
              <a:gd name="T8" fmla="*/ 2147483646 w 528"/>
              <a:gd name="T9" fmla="*/ 2147483646 h 672"/>
              <a:gd name="T10" fmla="*/ 2147483646 w 528"/>
              <a:gd name="T11" fmla="*/ 2147483646 h 672"/>
              <a:gd name="T12" fmla="*/ 0 w 52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672"/>
              <a:gd name="T23" fmla="*/ 528 w 52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672">
                <a:moveTo>
                  <a:pt x="0" y="0"/>
                </a:moveTo>
                <a:lnTo>
                  <a:pt x="432" y="0"/>
                </a:lnTo>
                <a:lnTo>
                  <a:pt x="480" y="96"/>
                </a:lnTo>
                <a:lnTo>
                  <a:pt x="528" y="144"/>
                </a:lnTo>
                <a:lnTo>
                  <a:pt x="528" y="576"/>
                </a:lnTo>
                <a:lnTo>
                  <a:pt x="192" y="6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5" name="Freeform 23">
            <a:extLst>
              <a:ext uri="{FF2B5EF4-FFF2-40B4-BE49-F238E27FC236}">
                <a16:creationId xmlns:a16="http://schemas.microsoft.com/office/drawing/2014/main" id="{66E4AD27-4C77-4A6A-82E3-AE58502237C4}"/>
              </a:ext>
            </a:extLst>
          </p:cNvPr>
          <p:cNvSpPr>
            <a:spLocks/>
          </p:cNvSpPr>
          <p:nvPr/>
        </p:nvSpPr>
        <p:spPr bwMode="auto">
          <a:xfrm>
            <a:off x="5997575" y="4148138"/>
            <a:ext cx="711200" cy="469900"/>
          </a:xfrm>
          <a:custGeom>
            <a:avLst/>
            <a:gdLst>
              <a:gd name="T0" fmla="*/ 0 w 624"/>
              <a:gd name="T1" fmla="*/ 0 h 432"/>
              <a:gd name="T2" fmla="*/ 2147483646 w 624"/>
              <a:gd name="T3" fmla="*/ 0 h 432"/>
              <a:gd name="T4" fmla="*/ 2147483646 w 624"/>
              <a:gd name="T5" fmla="*/ 2147483646 h 432"/>
              <a:gd name="T6" fmla="*/ 2147483646 w 624"/>
              <a:gd name="T7" fmla="*/ 2147483646 h 432"/>
              <a:gd name="T8" fmla="*/ 0 w 624"/>
              <a:gd name="T9" fmla="*/ 2147483646 h 432"/>
              <a:gd name="T10" fmla="*/ 0 w 624"/>
              <a:gd name="T11" fmla="*/ 0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432"/>
              <a:gd name="T20" fmla="*/ 624 w 624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432">
                <a:moveTo>
                  <a:pt x="0" y="0"/>
                </a:moveTo>
                <a:lnTo>
                  <a:pt x="624" y="0"/>
                </a:lnTo>
                <a:lnTo>
                  <a:pt x="336" y="288"/>
                </a:lnTo>
                <a:lnTo>
                  <a:pt x="336" y="336"/>
                </a:lnTo>
                <a:lnTo>
                  <a:pt x="0" y="4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6" name="Freeform 24">
            <a:extLst>
              <a:ext uri="{FF2B5EF4-FFF2-40B4-BE49-F238E27FC236}">
                <a16:creationId xmlns:a16="http://schemas.microsoft.com/office/drawing/2014/main" id="{8F4EA7EE-A1A3-4A39-847C-091F25F99BA3}"/>
              </a:ext>
            </a:extLst>
          </p:cNvPr>
          <p:cNvSpPr>
            <a:spLocks/>
          </p:cNvSpPr>
          <p:nvPr/>
        </p:nvSpPr>
        <p:spPr bwMode="auto">
          <a:xfrm>
            <a:off x="4854575" y="4827588"/>
            <a:ext cx="869950" cy="782637"/>
          </a:xfrm>
          <a:custGeom>
            <a:avLst/>
            <a:gdLst>
              <a:gd name="T0" fmla="*/ 2147483646 w 764"/>
              <a:gd name="T1" fmla="*/ 2147483646 h 720"/>
              <a:gd name="T2" fmla="*/ 2147483646 w 764"/>
              <a:gd name="T3" fmla="*/ 0 h 720"/>
              <a:gd name="T4" fmla="*/ 2147483646 w 764"/>
              <a:gd name="T5" fmla="*/ 2147483646 h 720"/>
              <a:gd name="T6" fmla="*/ 2147483646 w 764"/>
              <a:gd name="T7" fmla="*/ 2147483646 h 720"/>
              <a:gd name="T8" fmla="*/ 2147483646 w 764"/>
              <a:gd name="T9" fmla="*/ 2147483646 h 720"/>
              <a:gd name="T10" fmla="*/ 2147483646 w 764"/>
              <a:gd name="T11" fmla="*/ 2147483646 h 720"/>
              <a:gd name="T12" fmla="*/ 2147483646 w 764"/>
              <a:gd name="T13" fmla="*/ 2147483646 h 720"/>
              <a:gd name="T14" fmla="*/ 2147483646 w 764"/>
              <a:gd name="T15" fmla="*/ 2147483646 h 720"/>
              <a:gd name="T16" fmla="*/ 2147483646 w 764"/>
              <a:gd name="T17" fmla="*/ 2147483646 h 720"/>
              <a:gd name="T18" fmla="*/ 0 w 764"/>
              <a:gd name="T19" fmla="*/ 2147483646 h 720"/>
              <a:gd name="T20" fmla="*/ 2147483646 w 764"/>
              <a:gd name="T21" fmla="*/ 2147483646 h 720"/>
              <a:gd name="T22" fmla="*/ 2147483646 w 764"/>
              <a:gd name="T23" fmla="*/ 2147483646 h 7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4"/>
              <a:gd name="T37" fmla="*/ 0 h 720"/>
              <a:gd name="T38" fmla="*/ 764 w 764"/>
              <a:gd name="T39" fmla="*/ 720 h 7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4" h="720">
                <a:moveTo>
                  <a:pt x="92" y="48"/>
                </a:moveTo>
                <a:lnTo>
                  <a:pt x="284" y="0"/>
                </a:lnTo>
                <a:lnTo>
                  <a:pt x="764" y="528"/>
                </a:lnTo>
                <a:lnTo>
                  <a:pt x="572" y="720"/>
                </a:lnTo>
                <a:lnTo>
                  <a:pt x="92" y="621"/>
                </a:lnTo>
                <a:cubicBezTo>
                  <a:pt x="89" y="618"/>
                  <a:pt x="89" y="623"/>
                  <a:pt x="89" y="615"/>
                </a:cubicBezTo>
                <a:cubicBezTo>
                  <a:pt x="89" y="607"/>
                  <a:pt x="87" y="599"/>
                  <a:pt x="89" y="570"/>
                </a:cubicBezTo>
                <a:cubicBezTo>
                  <a:pt x="91" y="541"/>
                  <a:pt x="99" y="479"/>
                  <a:pt x="100" y="440"/>
                </a:cubicBezTo>
                <a:cubicBezTo>
                  <a:pt x="99" y="405"/>
                  <a:pt x="99" y="371"/>
                  <a:pt x="96" y="336"/>
                </a:cubicBezTo>
                <a:cubicBezTo>
                  <a:pt x="91" y="281"/>
                  <a:pt x="17" y="260"/>
                  <a:pt x="0" y="208"/>
                </a:cubicBezTo>
                <a:cubicBezTo>
                  <a:pt x="5" y="165"/>
                  <a:pt x="9" y="149"/>
                  <a:pt x="44" y="126"/>
                </a:cubicBezTo>
                <a:cubicBezTo>
                  <a:pt x="48" y="113"/>
                  <a:pt x="80" y="60"/>
                  <a:pt x="92" y="48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7" name="Freeform 25">
            <a:extLst>
              <a:ext uri="{FF2B5EF4-FFF2-40B4-BE49-F238E27FC236}">
                <a16:creationId xmlns:a16="http://schemas.microsoft.com/office/drawing/2014/main" id="{7020DBCB-980A-40A1-AC50-435C207DE184}"/>
              </a:ext>
            </a:extLst>
          </p:cNvPr>
          <p:cNvSpPr>
            <a:spLocks/>
          </p:cNvSpPr>
          <p:nvPr/>
        </p:nvSpPr>
        <p:spPr bwMode="auto">
          <a:xfrm>
            <a:off x="5178425" y="4618038"/>
            <a:ext cx="819150" cy="585787"/>
          </a:xfrm>
          <a:custGeom>
            <a:avLst/>
            <a:gdLst>
              <a:gd name="T0" fmla="*/ 0 w 720"/>
              <a:gd name="T1" fmla="*/ 2147483646 h 538"/>
              <a:gd name="T2" fmla="*/ 2147483646 w 720"/>
              <a:gd name="T3" fmla="*/ 2147483646 h 538"/>
              <a:gd name="T4" fmla="*/ 2147483646 w 720"/>
              <a:gd name="T5" fmla="*/ 0 h 538"/>
              <a:gd name="T6" fmla="*/ 2147483646 w 720"/>
              <a:gd name="T7" fmla="*/ 2147483646 h 538"/>
              <a:gd name="T8" fmla="*/ 2147483646 w 720"/>
              <a:gd name="T9" fmla="*/ 2147483646 h 538"/>
              <a:gd name="T10" fmla="*/ 2147483646 w 720"/>
              <a:gd name="T11" fmla="*/ 2147483646 h 538"/>
              <a:gd name="T12" fmla="*/ 0 w 720"/>
              <a:gd name="T13" fmla="*/ 2147483646 h 5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0"/>
              <a:gd name="T22" fmla="*/ 0 h 538"/>
              <a:gd name="T23" fmla="*/ 720 w 720"/>
              <a:gd name="T24" fmla="*/ 538 h 5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0" h="538">
                <a:moveTo>
                  <a:pt x="0" y="192"/>
                </a:moveTo>
                <a:lnTo>
                  <a:pt x="384" y="96"/>
                </a:lnTo>
                <a:lnTo>
                  <a:pt x="720" y="0"/>
                </a:lnTo>
                <a:lnTo>
                  <a:pt x="720" y="288"/>
                </a:lnTo>
                <a:lnTo>
                  <a:pt x="336" y="528"/>
                </a:lnTo>
                <a:cubicBezTo>
                  <a:pt x="321" y="538"/>
                  <a:pt x="329" y="536"/>
                  <a:pt x="312" y="536"/>
                </a:cubicBezTo>
                <a:lnTo>
                  <a:pt x="0" y="19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8" name="Freeform 26">
            <a:extLst>
              <a:ext uri="{FF2B5EF4-FFF2-40B4-BE49-F238E27FC236}">
                <a16:creationId xmlns:a16="http://schemas.microsoft.com/office/drawing/2014/main" id="{7D3C851D-B6E9-4BBC-B4D0-82ECB956DB7F}"/>
              </a:ext>
            </a:extLst>
          </p:cNvPr>
          <p:cNvSpPr>
            <a:spLocks/>
          </p:cNvSpPr>
          <p:nvPr/>
        </p:nvSpPr>
        <p:spPr bwMode="auto">
          <a:xfrm>
            <a:off x="5510213" y="4932363"/>
            <a:ext cx="542925" cy="469900"/>
          </a:xfrm>
          <a:custGeom>
            <a:avLst/>
            <a:gdLst>
              <a:gd name="T0" fmla="*/ 0 w 477"/>
              <a:gd name="T1" fmla="*/ 2147483646 h 432"/>
              <a:gd name="T2" fmla="*/ 2147483646 w 477"/>
              <a:gd name="T3" fmla="*/ 0 h 432"/>
              <a:gd name="T4" fmla="*/ 2147483646 w 477"/>
              <a:gd name="T5" fmla="*/ 2147483646 h 432"/>
              <a:gd name="T6" fmla="*/ 2147483646 w 477"/>
              <a:gd name="T7" fmla="*/ 2147483646 h 432"/>
              <a:gd name="T8" fmla="*/ 0 w 477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7"/>
              <a:gd name="T16" fmla="*/ 0 h 432"/>
              <a:gd name="T17" fmla="*/ 477 w 477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7" h="432">
                <a:moveTo>
                  <a:pt x="0" y="234"/>
                </a:moveTo>
                <a:lnTo>
                  <a:pt x="429" y="0"/>
                </a:lnTo>
                <a:lnTo>
                  <a:pt x="477" y="384"/>
                </a:lnTo>
                <a:lnTo>
                  <a:pt x="189" y="432"/>
                </a:lnTo>
                <a:lnTo>
                  <a:pt x="0" y="23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9" name="Freeform 27">
            <a:extLst>
              <a:ext uri="{FF2B5EF4-FFF2-40B4-BE49-F238E27FC236}">
                <a16:creationId xmlns:a16="http://schemas.microsoft.com/office/drawing/2014/main" id="{C8DADF76-D2A0-4354-B534-97D0A867F6E3}"/>
              </a:ext>
            </a:extLst>
          </p:cNvPr>
          <p:cNvSpPr>
            <a:spLocks/>
          </p:cNvSpPr>
          <p:nvPr/>
        </p:nvSpPr>
        <p:spPr bwMode="auto">
          <a:xfrm>
            <a:off x="4959350" y="5507038"/>
            <a:ext cx="655638" cy="625475"/>
          </a:xfrm>
          <a:custGeom>
            <a:avLst/>
            <a:gdLst>
              <a:gd name="T0" fmla="*/ 0 w 576"/>
              <a:gd name="T1" fmla="*/ 0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0 w 576"/>
              <a:gd name="T9" fmla="*/ 2147483646 h 576"/>
              <a:gd name="T10" fmla="*/ 0 w 576"/>
              <a:gd name="T11" fmla="*/ 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6"/>
              <a:gd name="T19" fmla="*/ 0 h 576"/>
              <a:gd name="T20" fmla="*/ 576 w 576"/>
              <a:gd name="T21" fmla="*/ 576 h 5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6" h="576">
                <a:moveTo>
                  <a:pt x="0" y="0"/>
                </a:moveTo>
                <a:lnTo>
                  <a:pt x="480" y="96"/>
                </a:lnTo>
                <a:lnTo>
                  <a:pt x="576" y="528"/>
                </a:lnTo>
                <a:lnTo>
                  <a:pt x="576" y="576"/>
                </a:lnTo>
                <a:lnTo>
                  <a:pt x="0" y="5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0" name="Freeform 28">
            <a:extLst>
              <a:ext uri="{FF2B5EF4-FFF2-40B4-BE49-F238E27FC236}">
                <a16:creationId xmlns:a16="http://schemas.microsoft.com/office/drawing/2014/main" id="{BB7F2617-FA43-46B4-9058-F5E0FE0F1EDC}"/>
              </a:ext>
            </a:extLst>
          </p:cNvPr>
          <p:cNvSpPr>
            <a:spLocks/>
          </p:cNvSpPr>
          <p:nvPr/>
        </p:nvSpPr>
        <p:spPr bwMode="auto">
          <a:xfrm>
            <a:off x="5505450" y="5349875"/>
            <a:ext cx="601663" cy="782638"/>
          </a:xfrm>
          <a:custGeom>
            <a:avLst/>
            <a:gdLst>
              <a:gd name="T0" fmla="*/ 0 w 528"/>
              <a:gd name="T1" fmla="*/ 2147483646 h 720"/>
              <a:gd name="T2" fmla="*/ 2147483646 w 528"/>
              <a:gd name="T3" fmla="*/ 2147483646 h 720"/>
              <a:gd name="T4" fmla="*/ 2147483646 w 528"/>
              <a:gd name="T5" fmla="*/ 0 h 720"/>
              <a:gd name="T6" fmla="*/ 2147483646 w 528"/>
              <a:gd name="T7" fmla="*/ 2147483646 h 720"/>
              <a:gd name="T8" fmla="*/ 2147483646 w 528"/>
              <a:gd name="T9" fmla="*/ 2147483646 h 720"/>
              <a:gd name="T10" fmla="*/ 0 w 528"/>
              <a:gd name="T11" fmla="*/ 2147483646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"/>
              <a:gd name="T19" fmla="*/ 0 h 720"/>
              <a:gd name="T20" fmla="*/ 528 w 528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" h="720">
                <a:moveTo>
                  <a:pt x="0" y="240"/>
                </a:moveTo>
                <a:lnTo>
                  <a:pt x="192" y="48"/>
                </a:lnTo>
                <a:lnTo>
                  <a:pt x="480" y="0"/>
                </a:lnTo>
                <a:lnTo>
                  <a:pt x="528" y="672"/>
                </a:lnTo>
                <a:lnTo>
                  <a:pt x="96" y="720"/>
                </a:lnTo>
                <a:lnTo>
                  <a:pt x="0" y="24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1" name="Freeform 29">
            <a:extLst>
              <a:ext uri="{FF2B5EF4-FFF2-40B4-BE49-F238E27FC236}">
                <a16:creationId xmlns:a16="http://schemas.microsoft.com/office/drawing/2014/main" id="{3AED3A0F-E2C3-4CDD-A33E-69CB3E9010A4}"/>
              </a:ext>
            </a:extLst>
          </p:cNvPr>
          <p:cNvSpPr>
            <a:spLocks/>
          </p:cNvSpPr>
          <p:nvPr/>
        </p:nvSpPr>
        <p:spPr bwMode="auto">
          <a:xfrm>
            <a:off x="5997575" y="4513263"/>
            <a:ext cx="469900" cy="1149350"/>
          </a:xfrm>
          <a:custGeom>
            <a:avLst/>
            <a:gdLst>
              <a:gd name="T0" fmla="*/ 0 w 412"/>
              <a:gd name="T1" fmla="*/ 2147483646 h 1056"/>
              <a:gd name="T2" fmla="*/ 2147483646 w 412"/>
              <a:gd name="T3" fmla="*/ 0 h 1056"/>
              <a:gd name="T4" fmla="*/ 2147483646 w 412"/>
              <a:gd name="T5" fmla="*/ 2147483646 h 1056"/>
              <a:gd name="T6" fmla="*/ 2147483646 w 412"/>
              <a:gd name="T7" fmla="*/ 2147483646 h 1056"/>
              <a:gd name="T8" fmla="*/ 2147483646 w 412"/>
              <a:gd name="T9" fmla="*/ 2147483646 h 1056"/>
              <a:gd name="T10" fmla="*/ 2147483646 w 412"/>
              <a:gd name="T11" fmla="*/ 2147483646 h 1056"/>
              <a:gd name="T12" fmla="*/ 2147483646 w 412"/>
              <a:gd name="T13" fmla="*/ 2147483646 h 1056"/>
              <a:gd name="T14" fmla="*/ 2147483646 w 412"/>
              <a:gd name="T15" fmla="*/ 2147483646 h 1056"/>
              <a:gd name="T16" fmla="*/ 2147483646 w 412"/>
              <a:gd name="T17" fmla="*/ 2147483646 h 1056"/>
              <a:gd name="T18" fmla="*/ 2147483646 w 412"/>
              <a:gd name="T19" fmla="*/ 2147483646 h 1056"/>
              <a:gd name="T20" fmla="*/ 2147483646 w 412"/>
              <a:gd name="T21" fmla="*/ 2147483646 h 1056"/>
              <a:gd name="T22" fmla="*/ 2147483646 w 412"/>
              <a:gd name="T23" fmla="*/ 2147483646 h 1056"/>
              <a:gd name="T24" fmla="*/ 2147483646 w 412"/>
              <a:gd name="T25" fmla="*/ 2147483646 h 1056"/>
              <a:gd name="T26" fmla="*/ 2147483646 w 412"/>
              <a:gd name="T27" fmla="*/ 2147483646 h 1056"/>
              <a:gd name="T28" fmla="*/ 2147483646 w 412"/>
              <a:gd name="T29" fmla="*/ 2147483646 h 1056"/>
              <a:gd name="T30" fmla="*/ 2147483646 w 412"/>
              <a:gd name="T31" fmla="*/ 2147483646 h 1056"/>
              <a:gd name="T32" fmla="*/ 2147483646 w 412"/>
              <a:gd name="T33" fmla="*/ 2147483646 h 1056"/>
              <a:gd name="T34" fmla="*/ 2147483646 w 412"/>
              <a:gd name="T35" fmla="*/ 2147483646 h 1056"/>
              <a:gd name="T36" fmla="*/ 0 w 412"/>
              <a:gd name="T37" fmla="*/ 2147483646 h 1056"/>
              <a:gd name="T38" fmla="*/ 0 w 412"/>
              <a:gd name="T39" fmla="*/ 2147483646 h 10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12"/>
              <a:gd name="T61" fmla="*/ 0 h 1056"/>
              <a:gd name="T62" fmla="*/ 412 w 412"/>
              <a:gd name="T63" fmla="*/ 1056 h 10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12" h="1056">
                <a:moveTo>
                  <a:pt x="0" y="96"/>
                </a:moveTo>
                <a:lnTo>
                  <a:pt x="336" y="0"/>
                </a:lnTo>
                <a:cubicBezTo>
                  <a:pt x="353" y="43"/>
                  <a:pt x="348" y="24"/>
                  <a:pt x="348" y="104"/>
                </a:cubicBezTo>
                <a:cubicBezTo>
                  <a:pt x="348" y="165"/>
                  <a:pt x="356" y="226"/>
                  <a:pt x="308" y="268"/>
                </a:cubicBezTo>
                <a:cubicBezTo>
                  <a:pt x="282" y="291"/>
                  <a:pt x="247" y="305"/>
                  <a:pt x="224" y="332"/>
                </a:cubicBezTo>
                <a:cubicBezTo>
                  <a:pt x="216" y="341"/>
                  <a:pt x="209" y="357"/>
                  <a:pt x="204" y="368"/>
                </a:cubicBezTo>
                <a:cubicBezTo>
                  <a:pt x="201" y="376"/>
                  <a:pt x="196" y="392"/>
                  <a:pt x="196" y="392"/>
                </a:cubicBezTo>
                <a:cubicBezTo>
                  <a:pt x="196" y="396"/>
                  <a:pt x="183" y="452"/>
                  <a:pt x="188" y="460"/>
                </a:cubicBezTo>
                <a:cubicBezTo>
                  <a:pt x="194" y="469"/>
                  <a:pt x="204" y="468"/>
                  <a:pt x="212" y="472"/>
                </a:cubicBezTo>
                <a:cubicBezTo>
                  <a:pt x="230" y="481"/>
                  <a:pt x="242" y="497"/>
                  <a:pt x="248" y="516"/>
                </a:cubicBezTo>
                <a:cubicBezTo>
                  <a:pt x="246" y="583"/>
                  <a:pt x="266" y="640"/>
                  <a:pt x="232" y="692"/>
                </a:cubicBezTo>
                <a:cubicBezTo>
                  <a:pt x="229" y="730"/>
                  <a:pt x="196" y="852"/>
                  <a:pt x="244" y="884"/>
                </a:cubicBezTo>
                <a:cubicBezTo>
                  <a:pt x="258" y="926"/>
                  <a:pt x="297" y="932"/>
                  <a:pt x="336" y="936"/>
                </a:cubicBezTo>
                <a:cubicBezTo>
                  <a:pt x="352" y="947"/>
                  <a:pt x="361" y="948"/>
                  <a:pt x="368" y="964"/>
                </a:cubicBezTo>
                <a:cubicBezTo>
                  <a:pt x="379" y="988"/>
                  <a:pt x="376" y="1003"/>
                  <a:pt x="396" y="1016"/>
                </a:cubicBezTo>
                <a:cubicBezTo>
                  <a:pt x="409" y="1012"/>
                  <a:pt x="404" y="1012"/>
                  <a:pt x="412" y="1012"/>
                </a:cubicBezTo>
                <a:lnTo>
                  <a:pt x="48" y="1056"/>
                </a:lnTo>
                <a:lnTo>
                  <a:pt x="48" y="768"/>
                </a:lnTo>
                <a:lnTo>
                  <a:pt x="0" y="384"/>
                </a:lnTo>
                <a:lnTo>
                  <a:pt x="0" y="9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2" name="Freeform 30">
            <a:extLst>
              <a:ext uri="{FF2B5EF4-FFF2-40B4-BE49-F238E27FC236}">
                <a16:creationId xmlns:a16="http://schemas.microsoft.com/office/drawing/2014/main" id="{C33A82F9-3C52-4819-B00A-BE9E5FE112D7}"/>
              </a:ext>
            </a:extLst>
          </p:cNvPr>
          <p:cNvSpPr>
            <a:spLocks/>
          </p:cNvSpPr>
          <p:nvPr/>
        </p:nvSpPr>
        <p:spPr bwMode="auto">
          <a:xfrm>
            <a:off x="6053138" y="5610225"/>
            <a:ext cx="765175" cy="471488"/>
          </a:xfrm>
          <a:custGeom>
            <a:avLst/>
            <a:gdLst>
              <a:gd name="T0" fmla="*/ 0 w 672"/>
              <a:gd name="T1" fmla="*/ 2147483646 h 432"/>
              <a:gd name="T2" fmla="*/ 2147483646 w 672"/>
              <a:gd name="T3" fmla="*/ 0 h 432"/>
              <a:gd name="T4" fmla="*/ 2147483646 w 672"/>
              <a:gd name="T5" fmla="*/ 2147483646 h 432"/>
              <a:gd name="T6" fmla="*/ 2147483646 w 672"/>
              <a:gd name="T7" fmla="*/ 2147483646 h 432"/>
              <a:gd name="T8" fmla="*/ 2147483646 w 672"/>
              <a:gd name="T9" fmla="*/ 2147483646 h 432"/>
              <a:gd name="T10" fmla="*/ 2147483646 w 672"/>
              <a:gd name="T11" fmla="*/ 2147483646 h 432"/>
              <a:gd name="T12" fmla="*/ 2147483646 w 672"/>
              <a:gd name="T13" fmla="*/ 2147483646 h 432"/>
              <a:gd name="T14" fmla="*/ 2147483646 w 672"/>
              <a:gd name="T15" fmla="*/ 2147483646 h 432"/>
              <a:gd name="T16" fmla="*/ 2147483646 w 672"/>
              <a:gd name="T17" fmla="*/ 2147483646 h 432"/>
              <a:gd name="T18" fmla="*/ 2147483646 w 672"/>
              <a:gd name="T19" fmla="*/ 2147483646 h 432"/>
              <a:gd name="T20" fmla="*/ 0 w 672"/>
              <a:gd name="T21" fmla="*/ 2147483646 h 4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72"/>
              <a:gd name="T34" fmla="*/ 0 h 432"/>
              <a:gd name="T35" fmla="*/ 672 w 672"/>
              <a:gd name="T36" fmla="*/ 432 h 4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72" h="432">
                <a:moveTo>
                  <a:pt x="0" y="48"/>
                </a:moveTo>
                <a:lnTo>
                  <a:pt x="336" y="0"/>
                </a:lnTo>
                <a:cubicBezTo>
                  <a:pt x="362" y="3"/>
                  <a:pt x="380" y="4"/>
                  <a:pt x="404" y="12"/>
                </a:cubicBezTo>
                <a:cubicBezTo>
                  <a:pt x="419" y="27"/>
                  <a:pt x="430" y="35"/>
                  <a:pt x="440" y="52"/>
                </a:cubicBezTo>
                <a:cubicBezTo>
                  <a:pt x="450" y="68"/>
                  <a:pt x="456" y="89"/>
                  <a:pt x="468" y="104"/>
                </a:cubicBezTo>
                <a:cubicBezTo>
                  <a:pt x="491" y="132"/>
                  <a:pt x="521" y="146"/>
                  <a:pt x="548" y="168"/>
                </a:cubicBezTo>
                <a:cubicBezTo>
                  <a:pt x="583" y="196"/>
                  <a:pt x="601" y="218"/>
                  <a:pt x="640" y="244"/>
                </a:cubicBezTo>
                <a:cubicBezTo>
                  <a:pt x="655" y="267"/>
                  <a:pt x="663" y="289"/>
                  <a:pt x="668" y="316"/>
                </a:cubicBezTo>
                <a:cubicBezTo>
                  <a:pt x="669" y="353"/>
                  <a:pt x="672" y="428"/>
                  <a:pt x="672" y="428"/>
                </a:cubicBezTo>
                <a:lnTo>
                  <a:pt x="48" y="432"/>
                </a:lnTo>
                <a:lnTo>
                  <a:pt x="0" y="4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3" name="Text Box 31">
            <a:extLst>
              <a:ext uri="{FF2B5EF4-FFF2-40B4-BE49-F238E27FC236}">
                <a16:creationId xmlns:a16="http://schemas.microsoft.com/office/drawing/2014/main" id="{CCB49288-7E9F-471D-8970-273817E7E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475" y="428148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51%</a:t>
            </a:r>
          </a:p>
        </p:txBody>
      </p:sp>
      <p:sp>
        <p:nvSpPr>
          <p:cNvPr id="59424" name="Text Box 32">
            <a:extLst>
              <a:ext uri="{FF2B5EF4-FFF2-40B4-BE49-F238E27FC236}">
                <a16:creationId xmlns:a16="http://schemas.microsoft.com/office/drawing/2014/main" id="{59AB929D-7D1A-4074-A94B-A19D7F755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47345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41%</a:t>
            </a:r>
          </a:p>
        </p:txBody>
      </p:sp>
      <p:sp>
        <p:nvSpPr>
          <p:cNvPr id="59425" name="Text Box 33">
            <a:extLst>
              <a:ext uri="{FF2B5EF4-FFF2-40B4-BE49-F238E27FC236}">
                <a16:creationId xmlns:a16="http://schemas.microsoft.com/office/drawing/2014/main" id="{46C7902C-1925-448E-ACDF-21E5F4DB1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0" y="3368675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53%</a:t>
            </a:r>
          </a:p>
        </p:txBody>
      </p:sp>
      <p:sp>
        <p:nvSpPr>
          <p:cNvPr id="59426" name="Text Box 34">
            <a:extLst>
              <a:ext uri="{FF2B5EF4-FFF2-40B4-BE49-F238E27FC236}">
                <a16:creationId xmlns:a16="http://schemas.microsoft.com/office/drawing/2014/main" id="{E990A96F-A54E-48AA-BACF-76E84AB6E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25" y="40386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67%</a:t>
            </a:r>
          </a:p>
        </p:txBody>
      </p:sp>
      <p:sp>
        <p:nvSpPr>
          <p:cNvPr id="59427" name="Text Box 35">
            <a:extLst>
              <a:ext uri="{FF2B5EF4-FFF2-40B4-BE49-F238E27FC236}">
                <a16:creationId xmlns:a16="http://schemas.microsoft.com/office/drawing/2014/main" id="{A33A6607-4836-4881-ACAA-46EB68C39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225" y="43434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88%</a:t>
            </a:r>
          </a:p>
        </p:txBody>
      </p:sp>
      <p:sp>
        <p:nvSpPr>
          <p:cNvPr id="59428" name="Text Box 36">
            <a:extLst>
              <a:ext uri="{FF2B5EF4-FFF2-40B4-BE49-F238E27FC236}">
                <a16:creationId xmlns:a16="http://schemas.microsoft.com/office/drawing/2014/main" id="{779C2884-70B1-416C-A8A5-6C0C53E54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0" y="42783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89%</a:t>
            </a:r>
          </a:p>
        </p:txBody>
      </p:sp>
      <p:sp>
        <p:nvSpPr>
          <p:cNvPr id="59429" name="Text Box 37">
            <a:extLst>
              <a:ext uri="{FF2B5EF4-FFF2-40B4-BE49-F238E27FC236}">
                <a16:creationId xmlns:a16="http://schemas.microsoft.com/office/drawing/2014/main" id="{13D6B866-D82F-439E-804B-3ACFEFF8B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8" y="3368675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87%</a:t>
            </a:r>
          </a:p>
        </p:txBody>
      </p:sp>
      <p:sp>
        <p:nvSpPr>
          <p:cNvPr id="59430" name="Text Box 38">
            <a:extLst>
              <a:ext uri="{FF2B5EF4-FFF2-40B4-BE49-F238E27FC236}">
                <a16:creationId xmlns:a16="http://schemas.microsoft.com/office/drawing/2014/main" id="{85D17737-8C81-43C1-898B-B02EB8D80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025" y="34290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70%</a:t>
            </a:r>
          </a:p>
        </p:txBody>
      </p:sp>
      <p:sp>
        <p:nvSpPr>
          <p:cNvPr id="59431" name="Text Box 39">
            <a:extLst>
              <a:ext uri="{FF2B5EF4-FFF2-40B4-BE49-F238E27FC236}">
                <a16:creationId xmlns:a16="http://schemas.microsoft.com/office/drawing/2014/main" id="{35E396A7-2135-41DD-B5AB-9F0BF0C6A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825" y="51054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78%</a:t>
            </a:r>
          </a:p>
        </p:txBody>
      </p:sp>
      <p:sp>
        <p:nvSpPr>
          <p:cNvPr id="59432" name="Text Box 40">
            <a:extLst>
              <a:ext uri="{FF2B5EF4-FFF2-40B4-BE49-F238E27FC236}">
                <a16:creationId xmlns:a16="http://schemas.microsoft.com/office/drawing/2014/main" id="{E67C8D2B-09AA-48BB-8EAC-4FD76D508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2675" y="42783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59%</a:t>
            </a:r>
          </a:p>
        </p:txBody>
      </p:sp>
      <p:sp>
        <p:nvSpPr>
          <p:cNvPr id="59433" name="Text Box 41">
            <a:extLst>
              <a:ext uri="{FF2B5EF4-FFF2-40B4-BE49-F238E27FC236}">
                <a16:creationId xmlns:a16="http://schemas.microsoft.com/office/drawing/2014/main" id="{C3652874-BB6E-4D7D-924F-D96271E65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425" y="3546475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44%</a:t>
            </a:r>
          </a:p>
        </p:txBody>
      </p:sp>
      <p:sp>
        <p:nvSpPr>
          <p:cNvPr id="59434" name="Text Box 42">
            <a:extLst>
              <a:ext uri="{FF2B5EF4-FFF2-40B4-BE49-F238E27FC236}">
                <a16:creationId xmlns:a16="http://schemas.microsoft.com/office/drawing/2014/main" id="{1F2780B6-873B-49DE-82F7-F6A875276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113" y="47244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90%</a:t>
            </a:r>
          </a:p>
        </p:txBody>
      </p:sp>
      <p:sp>
        <p:nvSpPr>
          <p:cNvPr id="59435" name="Text Box 43">
            <a:extLst>
              <a:ext uri="{FF2B5EF4-FFF2-40B4-BE49-F238E27FC236}">
                <a16:creationId xmlns:a16="http://schemas.microsoft.com/office/drawing/2014/main" id="{5B13E14C-898A-45C4-8CFD-274959268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325" y="506095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63%</a:t>
            </a:r>
          </a:p>
        </p:txBody>
      </p:sp>
      <p:sp>
        <p:nvSpPr>
          <p:cNvPr id="59436" name="Text Box 44">
            <a:extLst>
              <a:ext uri="{FF2B5EF4-FFF2-40B4-BE49-F238E27FC236}">
                <a16:creationId xmlns:a16="http://schemas.microsoft.com/office/drawing/2014/main" id="{DE58F0F1-6743-4A32-BD15-6E64C2B6C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25" y="56388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55%</a:t>
            </a:r>
          </a:p>
        </p:txBody>
      </p:sp>
      <p:sp>
        <p:nvSpPr>
          <p:cNvPr id="59437" name="Text Box 45">
            <a:extLst>
              <a:ext uri="{FF2B5EF4-FFF2-40B4-BE49-F238E27FC236}">
                <a16:creationId xmlns:a16="http://schemas.microsoft.com/office/drawing/2014/main" id="{33CD3E55-D0A4-49C7-A05E-64EE4D4F6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49530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54%</a:t>
            </a:r>
          </a:p>
        </p:txBody>
      </p:sp>
      <p:sp>
        <p:nvSpPr>
          <p:cNvPr id="59438" name="Freeform 46">
            <a:extLst>
              <a:ext uri="{FF2B5EF4-FFF2-40B4-BE49-F238E27FC236}">
                <a16:creationId xmlns:a16="http://schemas.microsoft.com/office/drawing/2014/main" id="{5218A34F-0DFD-4785-9A76-7C2EC135E561}"/>
              </a:ext>
            </a:extLst>
          </p:cNvPr>
          <p:cNvSpPr>
            <a:spLocks/>
          </p:cNvSpPr>
          <p:nvPr/>
        </p:nvSpPr>
        <p:spPr bwMode="auto">
          <a:xfrm>
            <a:off x="4648200" y="2819400"/>
            <a:ext cx="744538" cy="457200"/>
          </a:xfrm>
          <a:custGeom>
            <a:avLst/>
            <a:gdLst>
              <a:gd name="T0" fmla="*/ 2147483646 w 469"/>
              <a:gd name="T1" fmla="*/ 2147483646 h 288"/>
              <a:gd name="T2" fmla="*/ 2147483646 w 469"/>
              <a:gd name="T3" fmla="*/ 2147483646 h 288"/>
              <a:gd name="T4" fmla="*/ 2147483646 w 469"/>
              <a:gd name="T5" fmla="*/ 0 h 288"/>
              <a:gd name="T6" fmla="*/ 0 w 469"/>
              <a:gd name="T7" fmla="*/ 2147483646 h 288"/>
              <a:gd name="T8" fmla="*/ 2147483646 w 469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9"/>
              <a:gd name="T16" fmla="*/ 0 h 288"/>
              <a:gd name="T17" fmla="*/ 469 w 469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9" h="288">
                <a:moveTo>
                  <a:pt x="469" y="268"/>
                </a:moveTo>
                <a:cubicBezTo>
                  <a:pt x="454" y="205"/>
                  <a:pt x="469" y="130"/>
                  <a:pt x="469" y="65"/>
                </a:cubicBezTo>
                <a:lnTo>
                  <a:pt x="48" y="0"/>
                </a:lnTo>
                <a:lnTo>
                  <a:pt x="0" y="288"/>
                </a:lnTo>
                <a:lnTo>
                  <a:pt x="469" y="26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39" name="Freeform 47">
            <a:extLst>
              <a:ext uri="{FF2B5EF4-FFF2-40B4-BE49-F238E27FC236}">
                <a16:creationId xmlns:a16="http://schemas.microsoft.com/office/drawing/2014/main" id="{13B7AF62-C1B3-4CCB-AAC7-3E1745BD7BB3}"/>
              </a:ext>
            </a:extLst>
          </p:cNvPr>
          <p:cNvSpPr>
            <a:spLocks/>
          </p:cNvSpPr>
          <p:nvPr/>
        </p:nvSpPr>
        <p:spPr bwMode="auto">
          <a:xfrm>
            <a:off x="4114800" y="2819400"/>
            <a:ext cx="609600" cy="457200"/>
          </a:xfrm>
          <a:custGeom>
            <a:avLst/>
            <a:gdLst>
              <a:gd name="T0" fmla="*/ 2147483646 w 384"/>
              <a:gd name="T1" fmla="*/ 2147483646 h 288"/>
              <a:gd name="T2" fmla="*/ 2147483646 w 384"/>
              <a:gd name="T3" fmla="*/ 0 h 288"/>
              <a:gd name="T4" fmla="*/ 0 w 384"/>
              <a:gd name="T5" fmla="*/ 2147483646 h 288"/>
              <a:gd name="T6" fmla="*/ 0 w 384"/>
              <a:gd name="T7" fmla="*/ 2147483646 h 288"/>
              <a:gd name="T8" fmla="*/ 2147483646 w 384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4"/>
              <a:gd name="T16" fmla="*/ 0 h 288"/>
              <a:gd name="T17" fmla="*/ 384 w 38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4" h="288">
                <a:moveTo>
                  <a:pt x="336" y="288"/>
                </a:moveTo>
                <a:lnTo>
                  <a:pt x="384" y="0"/>
                </a:lnTo>
                <a:lnTo>
                  <a:pt x="0" y="48"/>
                </a:lnTo>
                <a:lnTo>
                  <a:pt x="0" y="288"/>
                </a:lnTo>
                <a:lnTo>
                  <a:pt x="336" y="28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40" name="Text Box 48">
            <a:extLst>
              <a:ext uri="{FF2B5EF4-FFF2-40B4-BE49-F238E27FC236}">
                <a16:creationId xmlns:a16="http://schemas.microsoft.com/office/drawing/2014/main" id="{A30A09CA-8850-4264-A299-B5B2F5439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44813"/>
            <a:ext cx="595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39%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9441" name="Text Box 49">
            <a:extLst>
              <a:ext uri="{FF2B5EF4-FFF2-40B4-BE49-F238E27FC236}">
                <a16:creationId xmlns:a16="http://schemas.microsoft.com/office/drawing/2014/main" id="{C8C2E10D-7E5B-4AE4-9C4F-04C42D499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92100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54%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9442" name="Freeform 50">
            <a:extLst>
              <a:ext uri="{FF2B5EF4-FFF2-40B4-BE49-F238E27FC236}">
                <a16:creationId xmlns:a16="http://schemas.microsoft.com/office/drawing/2014/main" id="{64F7D4A2-42D3-486D-83AF-6EF6E4E0B483}"/>
              </a:ext>
            </a:extLst>
          </p:cNvPr>
          <p:cNvSpPr>
            <a:spLocks/>
          </p:cNvSpPr>
          <p:nvPr/>
        </p:nvSpPr>
        <p:spPr bwMode="auto">
          <a:xfrm>
            <a:off x="4038600" y="2286000"/>
            <a:ext cx="685800" cy="609600"/>
          </a:xfrm>
          <a:custGeom>
            <a:avLst/>
            <a:gdLst>
              <a:gd name="T0" fmla="*/ 2147483646 w 432"/>
              <a:gd name="T1" fmla="*/ 2147483646 h 384"/>
              <a:gd name="T2" fmla="*/ 2147483646 w 432"/>
              <a:gd name="T3" fmla="*/ 0 h 384"/>
              <a:gd name="T4" fmla="*/ 0 w 432"/>
              <a:gd name="T5" fmla="*/ 2147483646 h 384"/>
              <a:gd name="T6" fmla="*/ 2147483646 w 432"/>
              <a:gd name="T7" fmla="*/ 2147483646 h 384"/>
              <a:gd name="T8" fmla="*/ 2147483646 w 432"/>
              <a:gd name="T9" fmla="*/ 2147483646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384"/>
              <a:gd name="T17" fmla="*/ 432 w 432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384">
                <a:moveTo>
                  <a:pt x="432" y="336"/>
                </a:moveTo>
                <a:lnTo>
                  <a:pt x="48" y="0"/>
                </a:lnTo>
                <a:lnTo>
                  <a:pt x="0" y="48"/>
                </a:lnTo>
                <a:lnTo>
                  <a:pt x="48" y="384"/>
                </a:lnTo>
                <a:lnTo>
                  <a:pt x="432" y="33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43" name="Text Box 51">
            <a:extLst>
              <a:ext uri="{FF2B5EF4-FFF2-40B4-BE49-F238E27FC236}">
                <a16:creationId xmlns:a16="http://schemas.microsoft.com/office/drawing/2014/main" id="{6CB7E316-EE41-4BF9-A49D-508FD49E7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511425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22%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9444" name="Freeform 52">
            <a:extLst>
              <a:ext uri="{FF2B5EF4-FFF2-40B4-BE49-F238E27FC236}">
                <a16:creationId xmlns:a16="http://schemas.microsoft.com/office/drawing/2014/main" id="{9BD5FEA2-C8D0-4BF7-835B-E6467179DC0A}"/>
              </a:ext>
            </a:extLst>
          </p:cNvPr>
          <p:cNvSpPr>
            <a:spLocks/>
          </p:cNvSpPr>
          <p:nvPr/>
        </p:nvSpPr>
        <p:spPr bwMode="auto">
          <a:xfrm>
            <a:off x="3657600" y="1219200"/>
            <a:ext cx="1219200" cy="1600200"/>
          </a:xfrm>
          <a:custGeom>
            <a:avLst/>
            <a:gdLst>
              <a:gd name="T0" fmla="*/ 2147483646 w 768"/>
              <a:gd name="T1" fmla="*/ 2147483646 h 1008"/>
              <a:gd name="T2" fmla="*/ 2147483646 w 768"/>
              <a:gd name="T3" fmla="*/ 2147483646 h 1008"/>
              <a:gd name="T4" fmla="*/ 0 w 768"/>
              <a:gd name="T5" fmla="*/ 2147483646 h 1008"/>
              <a:gd name="T6" fmla="*/ 2147483646 w 768"/>
              <a:gd name="T7" fmla="*/ 0 h 1008"/>
              <a:gd name="T8" fmla="*/ 2147483646 w 768"/>
              <a:gd name="T9" fmla="*/ 2147483646 h 1008"/>
              <a:gd name="T10" fmla="*/ 2147483646 w 768"/>
              <a:gd name="T11" fmla="*/ 2147483646 h 10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8"/>
              <a:gd name="T19" fmla="*/ 0 h 1008"/>
              <a:gd name="T20" fmla="*/ 768 w 768"/>
              <a:gd name="T21" fmla="*/ 1008 h 10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8" h="1008">
                <a:moveTo>
                  <a:pt x="672" y="1008"/>
                </a:moveTo>
                <a:lnTo>
                  <a:pt x="288" y="672"/>
                </a:lnTo>
                <a:lnTo>
                  <a:pt x="0" y="144"/>
                </a:lnTo>
                <a:lnTo>
                  <a:pt x="240" y="0"/>
                </a:lnTo>
                <a:lnTo>
                  <a:pt x="768" y="672"/>
                </a:lnTo>
                <a:lnTo>
                  <a:pt x="672" y="100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45" name="Freeform 53">
            <a:extLst>
              <a:ext uri="{FF2B5EF4-FFF2-40B4-BE49-F238E27FC236}">
                <a16:creationId xmlns:a16="http://schemas.microsoft.com/office/drawing/2014/main" id="{99D58D08-2D91-4736-A283-055B93EA011E}"/>
              </a:ext>
            </a:extLst>
          </p:cNvPr>
          <p:cNvSpPr>
            <a:spLocks/>
          </p:cNvSpPr>
          <p:nvPr/>
        </p:nvSpPr>
        <p:spPr bwMode="auto">
          <a:xfrm>
            <a:off x="3276600" y="2057400"/>
            <a:ext cx="838200" cy="685800"/>
          </a:xfrm>
          <a:custGeom>
            <a:avLst/>
            <a:gdLst>
              <a:gd name="T0" fmla="*/ 2147483646 w 528"/>
              <a:gd name="T1" fmla="*/ 2147483646 h 432"/>
              <a:gd name="T2" fmla="*/ 0 w 528"/>
              <a:gd name="T3" fmla="*/ 2147483646 h 432"/>
              <a:gd name="T4" fmla="*/ 0 w 528"/>
              <a:gd name="T5" fmla="*/ 0 h 432"/>
              <a:gd name="T6" fmla="*/ 2147483646 w 528"/>
              <a:gd name="T7" fmla="*/ 2147483646 h 432"/>
              <a:gd name="T8" fmla="*/ 2147483646 w 528"/>
              <a:gd name="T9" fmla="*/ 2147483646 h 432"/>
              <a:gd name="T10" fmla="*/ 2147483646 w 528"/>
              <a:gd name="T11" fmla="*/ 2147483646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"/>
              <a:gd name="T19" fmla="*/ 0 h 432"/>
              <a:gd name="T20" fmla="*/ 528 w 528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" h="432">
                <a:moveTo>
                  <a:pt x="528" y="432"/>
                </a:moveTo>
                <a:lnTo>
                  <a:pt x="0" y="336"/>
                </a:lnTo>
                <a:lnTo>
                  <a:pt x="0" y="0"/>
                </a:lnTo>
                <a:lnTo>
                  <a:pt x="144" y="144"/>
                </a:lnTo>
                <a:lnTo>
                  <a:pt x="480" y="192"/>
                </a:lnTo>
                <a:lnTo>
                  <a:pt x="528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46" name="Freeform 54">
            <a:extLst>
              <a:ext uri="{FF2B5EF4-FFF2-40B4-BE49-F238E27FC236}">
                <a16:creationId xmlns:a16="http://schemas.microsoft.com/office/drawing/2014/main" id="{E5C42429-B08E-4F6A-BE11-98FEA16ADFF6}"/>
              </a:ext>
            </a:extLst>
          </p:cNvPr>
          <p:cNvSpPr>
            <a:spLocks/>
          </p:cNvSpPr>
          <p:nvPr/>
        </p:nvSpPr>
        <p:spPr bwMode="auto">
          <a:xfrm>
            <a:off x="3733800" y="2667000"/>
            <a:ext cx="381000" cy="609600"/>
          </a:xfrm>
          <a:custGeom>
            <a:avLst/>
            <a:gdLst>
              <a:gd name="T0" fmla="*/ 2147483646 w 240"/>
              <a:gd name="T1" fmla="*/ 2147483646 h 384"/>
              <a:gd name="T2" fmla="*/ 2147483646 w 240"/>
              <a:gd name="T3" fmla="*/ 2147483646 h 384"/>
              <a:gd name="T4" fmla="*/ 2147483646 w 240"/>
              <a:gd name="T5" fmla="*/ 2147483646 h 384"/>
              <a:gd name="T6" fmla="*/ 0 w 240"/>
              <a:gd name="T7" fmla="*/ 0 h 384"/>
              <a:gd name="T8" fmla="*/ 0 w 240"/>
              <a:gd name="T9" fmla="*/ 2147483646 h 384"/>
              <a:gd name="T10" fmla="*/ 2147483646 w 240"/>
              <a:gd name="T11" fmla="*/ 2147483646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384"/>
              <a:gd name="T20" fmla="*/ 240 w 240"/>
              <a:gd name="T21" fmla="*/ 384 h 3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384">
                <a:moveTo>
                  <a:pt x="240" y="384"/>
                </a:moveTo>
                <a:lnTo>
                  <a:pt x="240" y="144"/>
                </a:lnTo>
                <a:lnTo>
                  <a:pt x="240" y="48"/>
                </a:lnTo>
                <a:lnTo>
                  <a:pt x="0" y="0"/>
                </a:lnTo>
                <a:lnTo>
                  <a:pt x="0" y="384"/>
                </a:lnTo>
                <a:lnTo>
                  <a:pt x="240" y="38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47" name="Freeform 55">
            <a:extLst>
              <a:ext uri="{FF2B5EF4-FFF2-40B4-BE49-F238E27FC236}">
                <a16:creationId xmlns:a16="http://schemas.microsoft.com/office/drawing/2014/main" id="{3DA643C0-DB26-4EAC-8671-62EA5FAAA9B0}"/>
              </a:ext>
            </a:extLst>
          </p:cNvPr>
          <p:cNvSpPr>
            <a:spLocks/>
          </p:cNvSpPr>
          <p:nvPr/>
        </p:nvSpPr>
        <p:spPr bwMode="auto">
          <a:xfrm>
            <a:off x="3276600" y="2590800"/>
            <a:ext cx="457200" cy="685800"/>
          </a:xfrm>
          <a:custGeom>
            <a:avLst/>
            <a:gdLst>
              <a:gd name="T0" fmla="*/ 2147483646 w 288"/>
              <a:gd name="T1" fmla="*/ 2147483646 h 432"/>
              <a:gd name="T2" fmla="*/ 0 w 288"/>
              <a:gd name="T3" fmla="*/ 2147483646 h 432"/>
              <a:gd name="T4" fmla="*/ 0 w 288"/>
              <a:gd name="T5" fmla="*/ 0 h 432"/>
              <a:gd name="T6" fmla="*/ 2147483646 w 288"/>
              <a:gd name="T7" fmla="*/ 2147483646 h 432"/>
              <a:gd name="T8" fmla="*/ 2147483646 w 288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432"/>
              <a:gd name="T17" fmla="*/ 288 w 288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432">
                <a:moveTo>
                  <a:pt x="288" y="432"/>
                </a:moveTo>
                <a:lnTo>
                  <a:pt x="0" y="432"/>
                </a:lnTo>
                <a:lnTo>
                  <a:pt x="0" y="0"/>
                </a:lnTo>
                <a:lnTo>
                  <a:pt x="288" y="48"/>
                </a:lnTo>
                <a:lnTo>
                  <a:pt x="288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48" name="Freeform 56">
            <a:extLst>
              <a:ext uri="{FF2B5EF4-FFF2-40B4-BE49-F238E27FC236}">
                <a16:creationId xmlns:a16="http://schemas.microsoft.com/office/drawing/2014/main" id="{1A3BCABE-AB22-40C1-9BF7-F22B5823A342}"/>
              </a:ext>
            </a:extLst>
          </p:cNvPr>
          <p:cNvSpPr>
            <a:spLocks/>
          </p:cNvSpPr>
          <p:nvPr/>
        </p:nvSpPr>
        <p:spPr bwMode="auto">
          <a:xfrm>
            <a:off x="4724400" y="2286000"/>
            <a:ext cx="685800" cy="685800"/>
          </a:xfrm>
          <a:custGeom>
            <a:avLst/>
            <a:gdLst>
              <a:gd name="T0" fmla="*/ 2147483646 w 432"/>
              <a:gd name="T1" fmla="*/ 2147483646 h 432"/>
              <a:gd name="T2" fmla="*/ 2147483646 w 432"/>
              <a:gd name="T3" fmla="*/ 0 h 432"/>
              <a:gd name="T4" fmla="*/ 2147483646 w 432"/>
              <a:gd name="T5" fmla="*/ 0 h 432"/>
              <a:gd name="T6" fmla="*/ 0 w 432"/>
              <a:gd name="T7" fmla="*/ 2147483646 h 432"/>
              <a:gd name="T8" fmla="*/ 2147483646 w 432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432"/>
              <a:gd name="T17" fmla="*/ 432 w 432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432">
                <a:moveTo>
                  <a:pt x="432" y="432"/>
                </a:moveTo>
                <a:lnTo>
                  <a:pt x="432" y="0"/>
                </a:lnTo>
                <a:lnTo>
                  <a:pt x="96" y="0"/>
                </a:lnTo>
                <a:lnTo>
                  <a:pt x="0" y="336"/>
                </a:lnTo>
                <a:lnTo>
                  <a:pt x="432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49" name="Text Box 57">
            <a:extLst>
              <a:ext uri="{FF2B5EF4-FFF2-40B4-BE49-F238E27FC236}">
                <a16:creationId xmlns:a16="http://schemas.microsoft.com/office/drawing/2014/main" id="{9DAA745D-D333-4FB4-9FCA-4DAAEE3A7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435225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56%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9450" name="Text Box 58">
            <a:extLst>
              <a:ext uri="{FF2B5EF4-FFF2-40B4-BE49-F238E27FC236}">
                <a16:creationId xmlns:a16="http://schemas.microsoft.com/office/drawing/2014/main" id="{0CBEDC55-9A83-4386-81D6-DBCF598D9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282825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56%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9451" name="Text Box 59">
            <a:extLst>
              <a:ext uri="{FF2B5EF4-FFF2-40B4-BE49-F238E27FC236}">
                <a16:creationId xmlns:a16="http://schemas.microsoft.com/office/drawing/2014/main" id="{69D79E6A-1F97-4C53-8B7C-A5DB77FA1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0" y="2868613"/>
            <a:ext cx="595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47%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9452" name="Text Box 60">
            <a:extLst>
              <a:ext uri="{FF2B5EF4-FFF2-40B4-BE49-F238E27FC236}">
                <a16:creationId xmlns:a16="http://schemas.microsoft.com/office/drawing/2014/main" id="{4E27E9C6-A85E-42E5-B238-C3A9EBBF4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763838"/>
            <a:ext cx="595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54%</a:t>
            </a:r>
            <a:endParaRPr lang="en-US" altLang="en-US" sz="1800"/>
          </a:p>
        </p:txBody>
      </p:sp>
      <p:pic>
        <p:nvPicPr>
          <p:cNvPr id="59453" name="Picture 61" descr="C:\AGVISE Logo\Agvise-logo2000.jpg">
            <a:extLst>
              <a:ext uri="{FF2B5EF4-FFF2-40B4-BE49-F238E27FC236}">
                <a16:creationId xmlns:a16="http://schemas.microsoft.com/office/drawing/2014/main" id="{94F69626-D08A-49D8-A75D-D3B09C628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1524000"/>
            <a:ext cx="23304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54" name="Text Box 62">
            <a:extLst>
              <a:ext uri="{FF2B5EF4-FFF2-40B4-BE49-F238E27FC236}">
                <a16:creationId xmlns:a16="http://schemas.microsoft.com/office/drawing/2014/main" id="{FDDEC81F-AD83-4EC0-AF1D-6015823E9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275"/>
            <a:ext cx="9113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>
                <a:latin typeface="Arial" panose="020B0604020202020204" pitchFamily="34" charset="0"/>
              </a:rPr>
              <a:t>% Soil Samples with Chloride less than 40 lb/a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59455" name="Text Box 63">
            <a:extLst>
              <a:ext uri="{FF2B5EF4-FFF2-40B4-BE49-F238E27FC236}">
                <a16:creationId xmlns:a16="http://schemas.microsoft.com/office/drawing/2014/main" id="{567B95E2-96DA-4CB3-8F27-4830772E7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8" y="1611313"/>
            <a:ext cx="2392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Fall 2015 Samples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9456" name="Text Box 64">
            <a:extLst>
              <a:ext uri="{FF2B5EF4-FFF2-40B4-BE49-F238E27FC236}">
                <a16:creationId xmlns:a16="http://schemas.microsoft.com/office/drawing/2014/main" id="{5C50B991-04B4-4628-8E06-EAD9A4B91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613" y="1952625"/>
            <a:ext cx="2073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(0-24” samples)</a:t>
            </a:r>
          </a:p>
        </p:txBody>
      </p:sp>
      <p:sp>
        <p:nvSpPr>
          <p:cNvPr id="59457" name="Text Box 65">
            <a:extLst>
              <a:ext uri="{FF2B5EF4-FFF2-40B4-BE49-F238E27FC236}">
                <a16:creationId xmlns:a16="http://schemas.microsoft.com/office/drawing/2014/main" id="{3B48C6AE-6EBC-44AC-B305-6BCA016A9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52400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MB</a:t>
            </a:r>
          </a:p>
        </p:txBody>
      </p:sp>
      <p:sp>
        <p:nvSpPr>
          <p:cNvPr id="59458" name="Text Box 66">
            <a:extLst>
              <a:ext uri="{FF2B5EF4-FFF2-40B4-BE49-F238E27FC236}">
                <a16:creationId xmlns:a16="http://schemas.microsoft.com/office/drawing/2014/main" id="{2A952CC9-1613-4EDE-AADE-8BAAC9708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657600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ND</a:t>
            </a:r>
          </a:p>
        </p:txBody>
      </p:sp>
      <p:sp>
        <p:nvSpPr>
          <p:cNvPr id="59459" name="Text Box 67">
            <a:extLst>
              <a:ext uri="{FF2B5EF4-FFF2-40B4-BE49-F238E27FC236}">
                <a16:creationId xmlns:a16="http://schemas.microsoft.com/office/drawing/2014/main" id="{651E9918-ABB2-4622-92B2-35CDE50D0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51816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SD</a:t>
            </a:r>
          </a:p>
        </p:txBody>
      </p:sp>
      <p:sp>
        <p:nvSpPr>
          <p:cNvPr id="59460" name="Text Box 68">
            <a:extLst>
              <a:ext uri="{FF2B5EF4-FFF2-40B4-BE49-F238E27FC236}">
                <a16:creationId xmlns:a16="http://schemas.microsoft.com/office/drawing/2014/main" id="{39F7BA4A-F819-4CEF-87C1-E59C84D18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650" y="49530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MN</a:t>
            </a:r>
          </a:p>
        </p:txBody>
      </p:sp>
      <p:sp>
        <p:nvSpPr>
          <p:cNvPr id="59461" name="Text Box 69">
            <a:extLst>
              <a:ext uri="{FF2B5EF4-FFF2-40B4-BE49-F238E27FC236}">
                <a16:creationId xmlns:a16="http://schemas.microsoft.com/office/drawing/2014/main" id="{879608B0-280B-4698-8496-E870C1FCD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75260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38%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9462" name="Text Box 70">
            <a:extLst>
              <a:ext uri="{FF2B5EF4-FFF2-40B4-BE49-F238E27FC236}">
                <a16:creationId xmlns:a16="http://schemas.microsoft.com/office/drawing/2014/main" id="{5B4D616D-0DFC-42F9-BE2D-81304E9B3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275" y="57150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83%</a:t>
            </a:r>
          </a:p>
        </p:txBody>
      </p:sp>
      <p:sp>
        <p:nvSpPr>
          <p:cNvPr id="59463" name="Text Box 71">
            <a:extLst>
              <a:ext uri="{FF2B5EF4-FFF2-40B4-BE49-F238E27FC236}">
                <a16:creationId xmlns:a16="http://schemas.microsoft.com/office/drawing/2014/main" id="{4C7AD607-6E89-40B4-BA44-CFB60AF63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075" y="49530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90%</a:t>
            </a:r>
          </a:p>
        </p:txBody>
      </p:sp>
      <p:sp>
        <p:nvSpPr>
          <p:cNvPr id="59464" name="Text Box 72">
            <a:extLst>
              <a:ext uri="{FF2B5EF4-FFF2-40B4-BE49-F238E27FC236}">
                <a16:creationId xmlns:a16="http://schemas.microsoft.com/office/drawing/2014/main" id="{117BB324-4A2F-4B85-883E-33AC9A67A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0" y="1995488"/>
            <a:ext cx="64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66%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9465" name="Text Box 44">
            <a:extLst>
              <a:ext uri="{FF2B5EF4-FFF2-40B4-BE49-F238E27FC236}">
                <a16:creationId xmlns:a16="http://schemas.microsoft.com/office/drawing/2014/main" id="{72D96979-B962-4178-8795-9A8165BAE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58785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72%</a:t>
            </a:r>
          </a:p>
        </p:txBody>
      </p:sp>
      <p:sp>
        <p:nvSpPr>
          <p:cNvPr id="59466" name="Text Box 41">
            <a:extLst>
              <a:ext uri="{FF2B5EF4-FFF2-40B4-BE49-F238E27FC236}">
                <a16:creationId xmlns:a16="http://schemas.microsoft.com/office/drawing/2014/main" id="{4C778858-16C0-4F61-9E6C-B51E0441D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0838" y="3581400"/>
            <a:ext cx="646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62%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B0394CB-0D14-4991-AA0F-D3C816A1F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34400" cy="13716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i="1">
                <a:solidFill>
                  <a:schemeClr val="tx1"/>
                </a:solidFill>
                <a:latin typeface="Arial" panose="020B0604020202020204" pitchFamily="34" charset="0"/>
              </a:rPr>
              <a:t>AGVISE Laboratories</a:t>
            </a:r>
            <a:br>
              <a:rPr lang="en-US" altLang="en-US" b="1" i="1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2400" b="1" i="1">
                <a:solidFill>
                  <a:schemeClr val="tx1"/>
                </a:solidFill>
                <a:latin typeface="Arial" panose="020B0604020202020204" pitchFamily="34" charset="0"/>
              </a:rPr>
              <a:t>%Zone or Grid Samples – Northwood laboratory</a:t>
            </a:r>
            <a:br>
              <a:rPr lang="en-US" altLang="en-US" sz="2400" b="1" i="1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2400" b="1" i="1">
                <a:solidFill>
                  <a:schemeClr val="tx1"/>
                </a:solidFill>
                <a:latin typeface="Arial" panose="020B0604020202020204" pitchFamily="34" charset="0"/>
              </a:rPr>
              <a:t>1997 - 2015</a:t>
            </a:r>
          </a:p>
        </p:txBody>
      </p:sp>
      <p:graphicFrame>
        <p:nvGraphicFramePr>
          <p:cNvPr id="32771" name="Object 3">
            <a:extLst>
              <a:ext uri="{FF2B5EF4-FFF2-40B4-BE49-F238E27FC236}">
                <a16:creationId xmlns:a16="http://schemas.microsoft.com/office/drawing/2014/main" id="{9969670D-985A-4E51-9141-EF2A38F78BCC}"/>
              </a:ext>
            </a:extLst>
          </p:cNvPr>
          <p:cNvGraphicFramePr>
            <a:graphicFrameLocks noGrp="1" noChangeAspect="1"/>
          </p:cNvGraphicFramePr>
          <p:nvPr>
            <p:ph type="chart" idx="1"/>
          </p:nvPr>
        </p:nvGraphicFramePr>
        <p:xfrm>
          <a:off x="381000" y="1981200"/>
          <a:ext cx="8466138" cy="447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410584" imgH="4448324" progId="MSGraph.Chart.8">
                  <p:embed followColorScheme="full"/>
                </p:oleObj>
              </mc:Choice>
              <mc:Fallback>
                <p:oleObj name="Chart" r:id="rId2" imgW="8410584" imgH="4448324" progId="MSGraph.Chart.8">
                  <p:embed followColorScheme="full"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81200"/>
                        <a:ext cx="8466138" cy="447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 Box 4">
            <a:extLst>
              <a:ext uri="{FF2B5EF4-FFF2-40B4-BE49-F238E27FC236}">
                <a16:creationId xmlns:a16="http://schemas.microsoft.com/office/drawing/2014/main" id="{BABC35AB-684A-475B-A77C-D9AEC5EED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673350"/>
            <a:ext cx="6727825" cy="708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>
                <a:solidFill>
                  <a:srgbClr val="3333CC"/>
                </a:solidFill>
                <a:latin typeface="Arial" panose="020B0604020202020204" pitchFamily="34" charset="0"/>
              </a:rPr>
              <a:t>% Grid or Zone Samples Tested Compared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>
                <a:solidFill>
                  <a:srgbClr val="3333CC"/>
                </a:solidFill>
                <a:latin typeface="Arial" panose="020B0604020202020204" pitchFamily="34" charset="0"/>
              </a:rPr>
              <a:t>Conventional Whole Field Composite Samples Tested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reeform 2">
            <a:extLst>
              <a:ext uri="{FF2B5EF4-FFF2-40B4-BE49-F238E27FC236}">
                <a16:creationId xmlns:a16="http://schemas.microsoft.com/office/drawing/2014/main" id="{AC93905E-5AED-47E7-93C5-790F94047B6E}"/>
              </a:ext>
            </a:extLst>
          </p:cNvPr>
          <p:cNvSpPr>
            <a:spLocks/>
          </p:cNvSpPr>
          <p:nvPr/>
        </p:nvSpPr>
        <p:spPr bwMode="auto">
          <a:xfrm>
            <a:off x="4343400" y="3962400"/>
            <a:ext cx="609600" cy="914400"/>
          </a:xfrm>
          <a:custGeom>
            <a:avLst/>
            <a:gdLst>
              <a:gd name="T0" fmla="*/ 2147483646 w 384"/>
              <a:gd name="T1" fmla="*/ 2147483646 h 576"/>
              <a:gd name="T2" fmla="*/ 0 w 384"/>
              <a:gd name="T3" fmla="*/ 2147483646 h 576"/>
              <a:gd name="T4" fmla="*/ 0 w 384"/>
              <a:gd name="T5" fmla="*/ 2147483646 h 576"/>
              <a:gd name="T6" fmla="*/ 2147483646 w 384"/>
              <a:gd name="T7" fmla="*/ 0 h 576"/>
              <a:gd name="T8" fmla="*/ 2147483646 w 384"/>
              <a:gd name="T9" fmla="*/ 0 h 576"/>
              <a:gd name="T10" fmla="*/ 2147483646 w 384"/>
              <a:gd name="T11" fmla="*/ 2147483646 h 576"/>
              <a:gd name="T12" fmla="*/ 2147483646 w 384"/>
              <a:gd name="T13" fmla="*/ 2147483646 h 576"/>
              <a:gd name="T14" fmla="*/ 2147483646 w 384"/>
              <a:gd name="T15" fmla="*/ 2147483646 h 5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576"/>
              <a:gd name="T26" fmla="*/ 384 w 384"/>
              <a:gd name="T27" fmla="*/ 576 h 57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576">
                <a:moveTo>
                  <a:pt x="384" y="576"/>
                </a:moveTo>
                <a:lnTo>
                  <a:pt x="0" y="576"/>
                </a:lnTo>
                <a:lnTo>
                  <a:pt x="0" y="288"/>
                </a:lnTo>
                <a:lnTo>
                  <a:pt x="48" y="0"/>
                </a:lnTo>
                <a:lnTo>
                  <a:pt x="336" y="0"/>
                </a:lnTo>
                <a:lnTo>
                  <a:pt x="336" y="336"/>
                </a:lnTo>
                <a:lnTo>
                  <a:pt x="384" y="432"/>
                </a:lnTo>
                <a:lnTo>
                  <a:pt x="384" y="5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19" name="Freeform 3">
            <a:extLst>
              <a:ext uri="{FF2B5EF4-FFF2-40B4-BE49-F238E27FC236}">
                <a16:creationId xmlns:a16="http://schemas.microsoft.com/office/drawing/2014/main" id="{C4F06B60-44AA-4552-8FF5-4EEFE4F5E6E6}"/>
              </a:ext>
            </a:extLst>
          </p:cNvPr>
          <p:cNvSpPr>
            <a:spLocks/>
          </p:cNvSpPr>
          <p:nvPr/>
        </p:nvSpPr>
        <p:spPr bwMode="auto">
          <a:xfrm>
            <a:off x="3276600" y="1447800"/>
            <a:ext cx="838200" cy="914400"/>
          </a:xfrm>
          <a:custGeom>
            <a:avLst/>
            <a:gdLst>
              <a:gd name="T0" fmla="*/ 2147483646 w 528"/>
              <a:gd name="T1" fmla="*/ 2147483646 h 576"/>
              <a:gd name="T2" fmla="*/ 2147483646 w 528"/>
              <a:gd name="T3" fmla="*/ 2147483646 h 576"/>
              <a:gd name="T4" fmla="*/ 2147483646 w 528"/>
              <a:gd name="T5" fmla="*/ 2147483646 h 576"/>
              <a:gd name="T6" fmla="*/ 0 w 528"/>
              <a:gd name="T7" fmla="*/ 2147483646 h 576"/>
              <a:gd name="T8" fmla="*/ 2147483646 w 528"/>
              <a:gd name="T9" fmla="*/ 2147483646 h 576"/>
              <a:gd name="T10" fmla="*/ 2147483646 w 528"/>
              <a:gd name="T11" fmla="*/ 0 h 576"/>
              <a:gd name="T12" fmla="*/ 2147483646 w 528"/>
              <a:gd name="T13" fmla="*/ 2147483646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576"/>
              <a:gd name="T23" fmla="*/ 528 w 528"/>
              <a:gd name="T24" fmla="*/ 576 h 5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576">
                <a:moveTo>
                  <a:pt x="528" y="528"/>
                </a:moveTo>
                <a:lnTo>
                  <a:pt x="480" y="576"/>
                </a:lnTo>
                <a:lnTo>
                  <a:pt x="144" y="528"/>
                </a:lnTo>
                <a:lnTo>
                  <a:pt x="0" y="384"/>
                </a:lnTo>
                <a:lnTo>
                  <a:pt x="48" y="48"/>
                </a:lnTo>
                <a:lnTo>
                  <a:pt x="240" y="0"/>
                </a:lnTo>
                <a:lnTo>
                  <a:pt x="528" y="52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Freeform 4">
            <a:extLst>
              <a:ext uri="{FF2B5EF4-FFF2-40B4-BE49-F238E27FC236}">
                <a16:creationId xmlns:a16="http://schemas.microsoft.com/office/drawing/2014/main" id="{2E0108AA-C84B-4BE0-82E9-6A95D1EA2959}"/>
              </a:ext>
            </a:extLst>
          </p:cNvPr>
          <p:cNvSpPr>
            <a:spLocks/>
          </p:cNvSpPr>
          <p:nvPr/>
        </p:nvSpPr>
        <p:spPr bwMode="auto">
          <a:xfrm>
            <a:off x="2443163" y="3205163"/>
            <a:ext cx="708025" cy="785812"/>
          </a:xfrm>
          <a:custGeom>
            <a:avLst/>
            <a:gdLst>
              <a:gd name="T0" fmla="*/ 2147483646 w 621"/>
              <a:gd name="T1" fmla="*/ 0 h 723"/>
              <a:gd name="T2" fmla="*/ 2147483646 w 621"/>
              <a:gd name="T3" fmla="*/ 2147483646 h 723"/>
              <a:gd name="T4" fmla="*/ 2147483646 w 621"/>
              <a:gd name="T5" fmla="*/ 2147483646 h 723"/>
              <a:gd name="T6" fmla="*/ 0 w 621"/>
              <a:gd name="T7" fmla="*/ 2147483646 h 723"/>
              <a:gd name="T8" fmla="*/ 2147483646 w 621"/>
              <a:gd name="T9" fmla="*/ 0 h 7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1"/>
              <a:gd name="T16" fmla="*/ 0 h 723"/>
              <a:gd name="T17" fmla="*/ 621 w 621"/>
              <a:gd name="T18" fmla="*/ 723 h 7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1" h="723">
                <a:moveTo>
                  <a:pt x="51" y="0"/>
                </a:moveTo>
                <a:lnTo>
                  <a:pt x="621" y="30"/>
                </a:lnTo>
                <a:lnTo>
                  <a:pt x="576" y="675"/>
                </a:lnTo>
                <a:lnTo>
                  <a:pt x="0" y="723"/>
                </a:lnTo>
                <a:lnTo>
                  <a:pt x="51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1" name="Freeform 5">
            <a:extLst>
              <a:ext uri="{FF2B5EF4-FFF2-40B4-BE49-F238E27FC236}">
                <a16:creationId xmlns:a16="http://schemas.microsoft.com/office/drawing/2014/main" id="{C550B21A-068A-450E-AC72-201B349058F4}"/>
              </a:ext>
            </a:extLst>
          </p:cNvPr>
          <p:cNvSpPr>
            <a:spLocks/>
          </p:cNvSpPr>
          <p:nvPr/>
        </p:nvSpPr>
        <p:spPr bwMode="auto">
          <a:xfrm>
            <a:off x="3100388" y="3233738"/>
            <a:ext cx="601662" cy="704850"/>
          </a:xfrm>
          <a:custGeom>
            <a:avLst/>
            <a:gdLst>
              <a:gd name="T0" fmla="*/ 2147483646 w 528"/>
              <a:gd name="T1" fmla="*/ 0 h 648"/>
              <a:gd name="T2" fmla="*/ 2147483646 w 528"/>
              <a:gd name="T3" fmla="*/ 2147483646 h 648"/>
              <a:gd name="T4" fmla="*/ 2147483646 w 528"/>
              <a:gd name="T5" fmla="*/ 2147483646 h 648"/>
              <a:gd name="T6" fmla="*/ 2147483646 w 528"/>
              <a:gd name="T7" fmla="*/ 2147483646 h 648"/>
              <a:gd name="T8" fmla="*/ 2147483646 w 528"/>
              <a:gd name="T9" fmla="*/ 2147483646 h 648"/>
              <a:gd name="T10" fmla="*/ 0 w 528"/>
              <a:gd name="T11" fmla="*/ 2147483646 h 648"/>
              <a:gd name="T12" fmla="*/ 2147483646 w 528"/>
              <a:gd name="T13" fmla="*/ 0 h 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648"/>
              <a:gd name="T23" fmla="*/ 528 w 528"/>
              <a:gd name="T24" fmla="*/ 648 h 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648">
                <a:moveTo>
                  <a:pt x="48" y="0"/>
                </a:moveTo>
                <a:lnTo>
                  <a:pt x="528" y="24"/>
                </a:lnTo>
                <a:lnTo>
                  <a:pt x="528" y="552"/>
                </a:lnTo>
                <a:lnTo>
                  <a:pt x="480" y="552"/>
                </a:lnTo>
                <a:lnTo>
                  <a:pt x="144" y="648"/>
                </a:lnTo>
                <a:lnTo>
                  <a:pt x="0" y="6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2" name="Freeform 6">
            <a:extLst>
              <a:ext uri="{FF2B5EF4-FFF2-40B4-BE49-F238E27FC236}">
                <a16:creationId xmlns:a16="http://schemas.microsoft.com/office/drawing/2014/main" id="{A0FADFCF-D7BE-493A-AC76-509B6DD5E708}"/>
              </a:ext>
            </a:extLst>
          </p:cNvPr>
          <p:cNvSpPr>
            <a:spLocks/>
          </p:cNvSpPr>
          <p:nvPr/>
        </p:nvSpPr>
        <p:spPr bwMode="auto">
          <a:xfrm>
            <a:off x="3702050" y="3260725"/>
            <a:ext cx="546100" cy="574675"/>
          </a:xfrm>
          <a:custGeom>
            <a:avLst/>
            <a:gdLst>
              <a:gd name="T0" fmla="*/ 0 w 480"/>
              <a:gd name="T1" fmla="*/ 0 h 528"/>
              <a:gd name="T2" fmla="*/ 2147483646 w 480"/>
              <a:gd name="T3" fmla="*/ 0 h 528"/>
              <a:gd name="T4" fmla="*/ 2147483646 w 480"/>
              <a:gd name="T5" fmla="*/ 2147483646 h 528"/>
              <a:gd name="T6" fmla="*/ 0 w 480"/>
              <a:gd name="T7" fmla="*/ 2147483646 h 528"/>
              <a:gd name="T8" fmla="*/ 0 w 480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0"/>
              <a:gd name="T16" fmla="*/ 0 h 528"/>
              <a:gd name="T17" fmla="*/ 480 w 480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0" h="528">
                <a:moveTo>
                  <a:pt x="0" y="0"/>
                </a:moveTo>
                <a:lnTo>
                  <a:pt x="480" y="0"/>
                </a:lnTo>
                <a:lnTo>
                  <a:pt x="480" y="480"/>
                </a:lnTo>
                <a:lnTo>
                  <a:pt x="0" y="52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3" name="Freeform 7">
            <a:extLst>
              <a:ext uri="{FF2B5EF4-FFF2-40B4-BE49-F238E27FC236}">
                <a16:creationId xmlns:a16="http://schemas.microsoft.com/office/drawing/2014/main" id="{7DAF3982-380C-4EBF-9881-5B034E589D47}"/>
              </a:ext>
            </a:extLst>
          </p:cNvPr>
          <p:cNvSpPr>
            <a:spLocks/>
          </p:cNvSpPr>
          <p:nvPr/>
        </p:nvSpPr>
        <p:spPr bwMode="auto">
          <a:xfrm>
            <a:off x="4248150" y="3260725"/>
            <a:ext cx="604838" cy="730250"/>
          </a:xfrm>
          <a:custGeom>
            <a:avLst/>
            <a:gdLst>
              <a:gd name="T0" fmla="*/ 0 w 531"/>
              <a:gd name="T1" fmla="*/ 0 h 672"/>
              <a:gd name="T2" fmla="*/ 2147483646 w 531"/>
              <a:gd name="T3" fmla="*/ 0 h 672"/>
              <a:gd name="T4" fmla="*/ 2147483646 w 531"/>
              <a:gd name="T5" fmla="*/ 2147483646 h 672"/>
              <a:gd name="T6" fmla="*/ 2147483646 w 531"/>
              <a:gd name="T7" fmla="*/ 2147483646 h 672"/>
              <a:gd name="T8" fmla="*/ 2147483646 w 531"/>
              <a:gd name="T9" fmla="*/ 2147483646 h 672"/>
              <a:gd name="T10" fmla="*/ 2147483646 w 531"/>
              <a:gd name="T11" fmla="*/ 2147483646 h 672"/>
              <a:gd name="T12" fmla="*/ 2147483646 w 531"/>
              <a:gd name="T13" fmla="*/ 2147483646 h 672"/>
              <a:gd name="T14" fmla="*/ 2147483646 w 531"/>
              <a:gd name="T15" fmla="*/ 2147483646 h 672"/>
              <a:gd name="T16" fmla="*/ 2147483646 w 531"/>
              <a:gd name="T17" fmla="*/ 2147483646 h 672"/>
              <a:gd name="T18" fmla="*/ 2147483646 w 531"/>
              <a:gd name="T19" fmla="*/ 2147483646 h 672"/>
              <a:gd name="T20" fmla="*/ 2147483646 w 531"/>
              <a:gd name="T21" fmla="*/ 2147483646 h 672"/>
              <a:gd name="T22" fmla="*/ 0 w 531"/>
              <a:gd name="T23" fmla="*/ 2147483646 h 672"/>
              <a:gd name="T24" fmla="*/ 0 w 531"/>
              <a:gd name="T25" fmla="*/ 0 h 6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31"/>
              <a:gd name="T40" fmla="*/ 0 h 672"/>
              <a:gd name="T41" fmla="*/ 531 w 531"/>
              <a:gd name="T42" fmla="*/ 672 h 6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31" h="672">
                <a:moveTo>
                  <a:pt x="0" y="0"/>
                </a:moveTo>
                <a:lnTo>
                  <a:pt x="432" y="0"/>
                </a:lnTo>
                <a:lnTo>
                  <a:pt x="480" y="192"/>
                </a:lnTo>
                <a:cubicBezTo>
                  <a:pt x="446" y="199"/>
                  <a:pt x="458" y="210"/>
                  <a:pt x="448" y="240"/>
                </a:cubicBezTo>
                <a:cubicBezTo>
                  <a:pt x="443" y="321"/>
                  <a:pt x="440" y="326"/>
                  <a:pt x="448" y="428"/>
                </a:cubicBezTo>
                <a:cubicBezTo>
                  <a:pt x="449" y="441"/>
                  <a:pt x="459" y="470"/>
                  <a:pt x="464" y="484"/>
                </a:cubicBezTo>
                <a:cubicBezTo>
                  <a:pt x="465" y="488"/>
                  <a:pt x="468" y="496"/>
                  <a:pt x="468" y="496"/>
                </a:cubicBezTo>
                <a:cubicBezTo>
                  <a:pt x="472" y="550"/>
                  <a:pt x="477" y="571"/>
                  <a:pt x="508" y="612"/>
                </a:cubicBezTo>
                <a:cubicBezTo>
                  <a:pt x="518" y="642"/>
                  <a:pt x="503" y="606"/>
                  <a:pt x="524" y="632"/>
                </a:cubicBezTo>
                <a:cubicBezTo>
                  <a:pt x="531" y="641"/>
                  <a:pt x="528" y="667"/>
                  <a:pt x="528" y="672"/>
                </a:cubicBezTo>
                <a:lnTo>
                  <a:pt x="96" y="624"/>
                </a:lnTo>
                <a:lnTo>
                  <a:pt x="0" y="48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4" name="Freeform 8">
            <a:extLst>
              <a:ext uri="{FF2B5EF4-FFF2-40B4-BE49-F238E27FC236}">
                <a16:creationId xmlns:a16="http://schemas.microsoft.com/office/drawing/2014/main" id="{879E46CE-8E2A-421D-A680-534CA236C549}"/>
              </a:ext>
            </a:extLst>
          </p:cNvPr>
          <p:cNvSpPr>
            <a:spLocks/>
          </p:cNvSpPr>
          <p:nvPr/>
        </p:nvSpPr>
        <p:spPr bwMode="auto">
          <a:xfrm>
            <a:off x="3646488" y="3783013"/>
            <a:ext cx="765175" cy="1044575"/>
          </a:xfrm>
          <a:custGeom>
            <a:avLst/>
            <a:gdLst>
              <a:gd name="T0" fmla="*/ 0 w 672"/>
              <a:gd name="T1" fmla="*/ 2147483646 h 960"/>
              <a:gd name="T2" fmla="*/ 2147483646 w 672"/>
              <a:gd name="T3" fmla="*/ 0 h 960"/>
              <a:gd name="T4" fmla="*/ 2147483646 w 672"/>
              <a:gd name="T5" fmla="*/ 2147483646 h 960"/>
              <a:gd name="T6" fmla="*/ 2147483646 w 672"/>
              <a:gd name="T7" fmla="*/ 2147483646 h 960"/>
              <a:gd name="T8" fmla="*/ 2147483646 w 672"/>
              <a:gd name="T9" fmla="*/ 2147483646 h 960"/>
              <a:gd name="T10" fmla="*/ 2147483646 w 672"/>
              <a:gd name="T11" fmla="*/ 2147483646 h 960"/>
              <a:gd name="T12" fmla="*/ 2147483646 w 672"/>
              <a:gd name="T13" fmla="*/ 2147483646 h 960"/>
              <a:gd name="T14" fmla="*/ 0 w 672"/>
              <a:gd name="T15" fmla="*/ 2147483646 h 9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2"/>
              <a:gd name="T25" fmla="*/ 0 h 960"/>
              <a:gd name="T26" fmla="*/ 672 w 672"/>
              <a:gd name="T27" fmla="*/ 960 h 9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2" h="960">
                <a:moveTo>
                  <a:pt x="0" y="48"/>
                </a:moveTo>
                <a:lnTo>
                  <a:pt x="528" y="0"/>
                </a:lnTo>
                <a:lnTo>
                  <a:pt x="624" y="144"/>
                </a:lnTo>
                <a:lnTo>
                  <a:pt x="672" y="144"/>
                </a:lnTo>
                <a:lnTo>
                  <a:pt x="624" y="576"/>
                </a:lnTo>
                <a:lnTo>
                  <a:pt x="624" y="960"/>
                </a:lnTo>
                <a:lnTo>
                  <a:pt x="192" y="960"/>
                </a:lnTo>
                <a:lnTo>
                  <a:pt x="0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5" name="Freeform 9">
            <a:extLst>
              <a:ext uri="{FF2B5EF4-FFF2-40B4-BE49-F238E27FC236}">
                <a16:creationId xmlns:a16="http://schemas.microsoft.com/office/drawing/2014/main" id="{FFC833C7-BCB1-4E39-8405-66350681D590}"/>
              </a:ext>
            </a:extLst>
          </p:cNvPr>
          <p:cNvSpPr>
            <a:spLocks/>
          </p:cNvSpPr>
          <p:nvPr/>
        </p:nvSpPr>
        <p:spPr bwMode="auto">
          <a:xfrm>
            <a:off x="3209925" y="3835400"/>
            <a:ext cx="655638" cy="992188"/>
          </a:xfrm>
          <a:custGeom>
            <a:avLst/>
            <a:gdLst>
              <a:gd name="T0" fmla="*/ 2147483646 w 576"/>
              <a:gd name="T1" fmla="*/ 2147483646 h 912"/>
              <a:gd name="T2" fmla="*/ 2147483646 w 576"/>
              <a:gd name="T3" fmla="*/ 0 h 912"/>
              <a:gd name="T4" fmla="*/ 2147483646 w 576"/>
              <a:gd name="T5" fmla="*/ 2147483646 h 912"/>
              <a:gd name="T6" fmla="*/ 0 w 576"/>
              <a:gd name="T7" fmla="*/ 2147483646 h 912"/>
              <a:gd name="T8" fmla="*/ 2147483646 w 576"/>
              <a:gd name="T9" fmla="*/ 2147483646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912"/>
              <a:gd name="T17" fmla="*/ 576 w 576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912">
                <a:moveTo>
                  <a:pt x="48" y="96"/>
                </a:moveTo>
                <a:lnTo>
                  <a:pt x="384" y="0"/>
                </a:lnTo>
                <a:lnTo>
                  <a:pt x="576" y="912"/>
                </a:lnTo>
                <a:lnTo>
                  <a:pt x="0" y="864"/>
                </a:lnTo>
                <a:lnTo>
                  <a:pt x="48" y="9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6" name="Freeform 10">
            <a:extLst>
              <a:ext uri="{FF2B5EF4-FFF2-40B4-BE49-F238E27FC236}">
                <a16:creationId xmlns:a16="http://schemas.microsoft.com/office/drawing/2014/main" id="{72C1E317-682C-4910-BF05-A9A6FA8C87D2}"/>
              </a:ext>
            </a:extLst>
          </p:cNvPr>
          <p:cNvSpPr>
            <a:spLocks/>
          </p:cNvSpPr>
          <p:nvPr/>
        </p:nvSpPr>
        <p:spPr bwMode="auto">
          <a:xfrm>
            <a:off x="2389188" y="3938588"/>
            <a:ext cx="874712" cy="836612"/>
          </a:xfrm>
          <a:custGeom>
            <a:avLst/>
            <a:gdLst>
              <a:gd name="T0" fmla="*/ 2147483646 w 768"/>
              <a:gd name="T1" fmla="*/ 2147483646 h 768"/>
              <a:gd name="T2" fmla="*/ 2147483646 w 768"/>
              <a:gd name="T3" fmla="*/ 0 h 768"/>
              <a:gd name="T4" fmla="*/ 2147483646 w 768"/>
              <a:gd name="T5" fmla="*/ 0 h 768"/>
              <a:gd name="T6" fmla="*/ 2147483646 w 768"/>
              <a:gd name="T7" fmla="*/ 2147483646 h 768"/>
              <a:gd name="T8" fmla="*/ 0 w 768"/>
              <a:gd name="T9" fmla="*/ 2147483646 h 768"/>
              <a:gd name="T10" fmla="*/ 2147483646 w 768"/>
              <a:gd name="T11" fmla="*/ 2147483646 h 7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8"/>
              <a:gd name="T19" fmla="*/ 0 h 768"/>
              <a:gd name="T20" fmla="*/ 768 w 768"/>
              <a:gd name="T21" fmla="*/ 768 h 7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8" h="768">
                <a:moveTo>
                  <a:pt x="48" y="48"/>
                </a:moveTo>
                <a:lnTo>
                  <a:pt x="624" y="0"/>
                </a:lnTo>
                <a:lnTo>
                  <a:pt x="768" y="0"/>
                </a:lnTo>
                <a:lnTo>
                  <a:pt x="720" y="768"/>
                </a:lnTo>
                <a:lnTo>
                  <a:pt x="0" y="720"/>
                </a:lnTo>
                <a:lnTo>
                  <a:pt x="48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7" name="Freeform 11">
            <a:extLst>
              <a:ext uri="{FF2B5EF4-FFF2-40B4-BE49-F238E27FC236}">
                <a16:creationId xmlns:a16="http://schemas.microsoft.com/office/drawing/2014/main" id="{A6EDAF7D-3B5B-4724-A338-5D7CB4C9DEDD}"/>
              </a:ext>
            </a:extLst>
          </p:cNvPr>
          <p:cNvSpPr>
            <a:spLocks/>
          </p:cNvSpPr>
          <p:nvPr/>
        </p:nvSpPr>
        <p:spPr bwMode="auto">
          <a:xfrm>
            <a:off x="2279650" y="4722813"/>
            <a:ext cx="765175" cy="1566862"/>
          </a:xfrm>
          <a:custGeom>
            <a:avLst/>
            <a:gdLst>
              <a:gd name="T0" fmla="*/ 2147483646 w 672"/>
              <a:gd name="T1" fmla="*/ 0 h 1440"/>
              <a:gd name="T2" fmla="*/ 2147483646 w 672"/>
              <a:gd name="T3" fmla="*/ 0 h 1440"/>
              <a:gd name="T4" fmla="*/ 2147483646 w 672"/>
              <a:gd name="T5" fmla="*/ 2147483646 h 1440"/>
              <a:gd name="T6" fmla="*/ 2147483646 w 672"/>
              <a:gd name="T7" fmla="*/ 2147483646 h 1440"/>
              <a:gd name="T8" fmla="*/ 0 w 672"/>
              <a:gd name="T9" fmla="*/ 2147483646 h 1440"/>
              <a:gd name="T10" fmla="*/ 2147483646 w 672"/>
              <a:gd name="T11" fmla="*/ 0 h 1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72"/>
              <a:gd name="T19" fmla="*/ 0 h 1440"/>
              <a:gd name="T20" fmla="*/ 672 w 672"/>
              <a:gd name="T21" fmla="*/ 1440 h 1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72" h="1440">
                <a:moveTo>
                  <a:pt x="96" y="0"/>
                </a:moveTo>
                <a:lnTo>
                  <a:pt x="480" y="0"/>
                </a:lnTo>
                <a:lnTo>
                  <a:pt x="672" y="672"/>
                </a:lnTo>
                <a:lnTo>
                  <a:pt x="624" y="1440"/>
                </a:lnTo>
                <a:lnTo>
                  <a:pt x="0" y="1392"/>
                </a:lnTo>
                <a:lnTo>
                  <a:pt x="96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8" name="Freeform 12">
            <a:extLst>
              <a:ext uri="{FF2B5EF4-FFF2-40B4-BE49-F238E27FC236}">
                <a16:creationId xmlns:a16="http://schemas.microsoft.com/office/drawing/2014/main" id="{245665EF-300B-4F0F-9805-A3EAFA0F2BC3}"/>
              </a:ext>
            </a:extLst>
          </p:cNvPr>
          <p:cNvSpPr>
            <a:spLocks/>
          </p:cNvSpPr>
          <p:nvPr/>
        </p:nvSpPr>
        <p:spPr bwMode="auto">
          <a:xfrm>
            <a:off x="2825750" y="4722813"/>
            <a:ext cx="820738" cy="731837"/>
          </a:xfrm>
          <a:custGeom>
            <a:avLst/>
            <a:gdLst>
              <a:gd name="T0" fmla="*/ 0 w 720"/>
              <a:gd name="T1" fmla="*/ 0 h 672"/>
              <a:gd name="T2" fmla="*/ 2147483646 w 720"/>
              <a:gd name="T3" fmla="*/ 2147483646 h 672"/>
              <a:gd name="T4" fmla="*/ 2147483646 w 720"/>
              <a:gd name="T5" fmla="*/ 2147483646 h 672"/>
              <a:gd name="T6" fmla="*/ 2147483646 w 720"/>
              <a:gd name="T7" fmla="*/ 2147483646 h 672"/>
              <a:gd name="T8" fmla="*/ 0 w 720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672"/>
              <a:gd name="T17" fmla="*/ 720 w 720"/>
              <a:gd name="T18" fmla="*/ 672 h 6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672">
                <a:moveTo>
                  <a:pt x="0" y="0"/>
                </a:moveTo>
                <a:lnTo>
                  <a:pt x="720" y="48"/>
                </a:lnTo>
                <a:lnTo>
                  <a:pt x="672" y="624"/>
                </a:lnTo>
                <a:lnTo>
                  <a:pt x="192" y="67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9" name="Freeform 13">
            <a:extLst>
              <a:ext uri="{FF2B5EF4-FFF2-40B4-BE49-F238E27FC236}">
                <a16:creationId xmlns:a16="http://schemas.microsoft.com/office/drawing/2014/main" id="{7E8964A8-9DFB-4072-8CC0-C31D4EF23EDB}"/>
              </a:ext>
            </a:extLst>
          </p:cNvPr>
          <p:cNvSpPr>
            <a:spLocks/>
          </p:cNvSpPr>
          <p:nvPr/>
        </p:nvSpPr>
        <p:spPr bwMode="auto">
          <a:xfrm>
            <a:off x="3592513" y="4775200"/>
            <a:ext cx="711200" cy="679450"/>
          </a:xfrm>
          <a:custGeom>
            <a:avLst/>
            <a:gdLst>
              <a:gd name="T0" fmla="*/ 2147483646 w 624"/>
              <a:gd name="T1" fmla="*/ 0 h 624"/>
              <a:gd name="T2" fmla="*/ 2147483646 w 624"/>
              <a:gd name="T3" fmla="*/ 2147483646 h 624"/>
              <a:gd name="T4" fmla="*/ 2147483646 w 624"/>
              <a:gd name="T5" fmla="*/ 2147483646 h 624"/>
              <a:gd name="T6" fmla="*/ 0 w 624"/>
              <a:gd name="T7" fmla="*/ 2147483646 h 624"/>
              <a:gd name="T8" fmla="*/ 2147483646 w 624"/>
              <a:gd name="T9" fmla="*/ 0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4"/>
              <a:gd name="T16" fmla="*/ 0 h 624"/>
              <a:gd name="T17" fmla="*/ 624 w 624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4" h="624">
                <a:moveTo>
                  <a:pt x="48" y="0"/>
                </a:moveTo>
                <a:lnTo>
                  <a:pt x="624" y="48"/>
                </a:lnTo>
                <a:lnTo>
                  <a:pt x="576" y="624"/>
                </a:lnTo>
                <a:lnTo>
                  <a:pt x="0" y="576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0" name="Freeform 14">
            <a:extLst>
              <a:ext uri="{FF2B5EF4-FFF2-40B4-BE49-F238E27FC236}">
                <a16:creationId xmlns:a16="http://schemas.microsoft.com/office/drawing/2014/main" id="{45E48E89-2CA9-40DE-807F-79A3CE9EEAB4}"/>
              </a:ext>
            </a:extLst>
          </p:cNvPr>
          <p:cNvSpPr>
            <a:spLocks/>
          </p:cNvSpPr>
          <p:nvPr/>
        </p:nvSpPr>
        <p:spPr bwMode="auto">
          <a:xfrm>
            <a:off x="4248150" y="4827588"/>
            <a:ext cx="720725" cy="627062"/>
          </a:xfrm>
          <a:custGeom>
            <a:avLst/>
            <a:gdLst>
              <a:gd name="T0" fmla="*/ 2147483646 w 632"/>
              <a:gd name="T1" fmla="*/ 0 h 576"/>
              <a:gd name="T2" fmla="*/ 2147483646 w 632"/>
              <a:gd name="T3" fmla="*/ 2147483646 h 576"/>
              <a:gd name="T4" fmla="*/ 2147483646 w 632"/>
              <a:gd name="T5" fmla="*/ 2147483646 h 576"/>
              <a:gd name="T6" fmla="*/ 2147483646 w 632"/>
              <a:gd name="T7" fmla="*/ 2147483646 h 576"/>
              <a:gd name="T8" fmla="*/ 2147483646 w 632"/>
              <a:gd name="T9" fmla="*/ 2147483646 h 576"/>
              <a:gd name="T10" fmla="*/ 2147483646 w 632"/>
              <a:gd name="T11" fmla="*/ 2147483646 h 576"/>
              <a:gd name="T12" fmla="*/ 2147483646 w 632"/>
              <a:gd name="T13" fmla="*/ 2147483646 h 576"/>
              <a:gd name="T14" fmla="*/ 2147483646 w 632"/>
              <a:gd name="T15" fmla="*/ 2147483646 h 576"/>
              <a:gd name="T16" fmla="*/ 2147483646 w 632"/>
              <a:gd name="T17" fmla="*/ 2147483646 h 576"/>
              <a:gd name="T18" fmla="*/ 2147483646 w 632"/>
              <a:gd name="T19" fmla="*/ 2147483646 h 576"/>
              <a:gd name="T20" fmla="*/ 0 w 632"/>
              <a:gd name="T21" fmla="*/ 2147483646 h 576"/>
              <a:gd name="T22" fmla="*/ 2147483646 w 632"/>
              <a:gd name="T23" fmla="*/ 0 h 5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2"/>
              <a:gd name="T37" fmla="*/ 0 h 576"/>
              <a:gd name="T38" fmla="*/ 632 w 632"/>
              <a:gd name="T39" fmla="*/ 576 h 5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2" h="576">
                <a:moveTo>
                  <a:pt x="48" y="0"/>
                </a:moveTo>
                <a:lnTo>
                  <a:pt x="618" y="36"/>
                </a:lnTo>
                <a:cubicBezTo>
                  <a:pt x="611" y="37"/>
                  <a:pt x="622" y="40"/>
                  <a:pt x="618" y="45"/>
                </a:cubicBezTo>
                <a:cubicBezTo>
                  <a:pt x="613" y="51"/>
                  <a:pt x="603" y="68"/>
                  <a:pt x="600" y="76"/>
                </a:cubicBezTo>
                <a:cubicBezTo>
                  <a:pt x="597" y="84"/>
                  <a:pt x="592" y="92"/>
                  <a:pt x="588" y="100"/>
                </a:cubicBezTo>
                <a:cubicBezTo>
                  <a:pt x="578" y="120"/>
                  <a:pt x="553" y="143"/>
                  <a:pt x="536" y="160"/>
                </a:cubicBezTo>
                <a:cubicBezTo>
                  <a:pt x="521" y="206"/>
                  <a:pt x="526" y="228"/>
                  <a:pt x="568" y="256"/>
                </a:cubicBezTo>
                <a:cubicBezTo>
                  <a:pt x="577" y="282"/>
                  <a:pt x="596" y="287"/>
                  <a:pt x="615" y="306"/>
                </a:cubicBezTo>
                <a:cubicBezTo>
                  <a:pt x="621" y="312"/>
                  <a:pt x="632" y="328"/>
                  <a:pt x="632" y="328"/>
                </a:cubicBezTo>
                <a:lnTo>
                  <a:pt x="624" y="576"/>
                </a:lnTo>
                <a:lnTo>
                  <a:pt x="0" y="576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1" name="Freeform 15">
            <a:extLst>
              <a:ext uri="{FF2B5EF4-FFF2-40B4-BE49-F238E27FC236}">
                <a16:creationId xmlns:a16="http://schemas.microsoft.com/office/drawing/2014/main" id="{9015474E-D059-4F4E-AA5C-E2DAA243FBD2}"/>
              </a:ext>
            </a:extLst>
          </p:cNvPr>
          <p:cNvSpPr>
            <a:spLocks/>
          </p:cNvSpPr>
          <p:nvPr/>
        </p:nvSpPr>
        <p:spPr bwMode="auto">
          <a:xfrm>
            <a:off x="2990850" y="5402263"/>
            <a:ext cx="711200" cy="939800"/>
          </a:xfrm>
          <a:custGeom>
            <a:avLst/>
            <a:gdLst>
              <a:gd name="T0" fmla="*/ 2147483646 w 624"/>
              <a:gd name="T1" fmla="*/ 2147483646 h 864"/>
              <a:gd name="T2" fmla="*/ 2147483646 w 624"/>
              <a:gd name="T3" fmla="*/ 0 h 864"/>
              <a:gd name="T4" fmla="*/ 2147483646 w 624"/>
              <a:gd name="T5" fmla="*/ 0 h 864"/>
              <a:gd name="T6" fmla="*/ 2147483646 w 624"/>
              <a:gd name="T7" fmla="*/ 2147483646 h 864"/>
              <a:gd name="T8" fmla="*/ 0 w 624"/>
              <a:gd name="T9" fmla="*/ 2147483646 h 864"/>
              <a:gd name="T10" fmla="*/ 2147483646 w 624"/>
              <a:gd name="T11" fmla="*/ 2147483646 h 8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864"/>
              <a:gd name="T20" fmla="*/ 624 w 624"/>
              <a:gd name="T21" fmla="*/ 864 h 8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864">
                <a:moveTo>
                  <a:pt x="48" y="48"/>
                </a:moveTo>
                <a:lnTo>
                  <a:pt x="528" y="0"/>
                </a:lnTo>
                <a:lnTo>
                  <a:pt x="624" y="0"/>
                </a:lnTo>
                <a:lnTo>
                  <a:pt x="576" y="864"/>
                </a:lnTo>
                <a:lnTo>
                  <a:pt x="0" y="816"/>
                </a:lnTo>
                <a:lnTo>
                  <a:pt x="48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2" name="Freeform 16">
            <a:extLst>
              <a:ext uri="{FF2B5EF4-FFF2-40B4-BE49-F238E27FC236}">
                <a16:creationId xmlns:a16="http://schemas.microsoft.com/office/drawing/2014/main" id="{A2D8EAD8-E74A-45D6-9EE2-2D438154AE13}"/>
              </a:ext>
            </a:extLst>
          </p:cNvPr>
          <p:cNvSpPr>
            <a:spLocks/>
          </p:cNvSpPr>
          <p:nvPr/>
        </p:nvSpPr>
        <p:spPr bwMode="auto">
          <a:xfrm>
            <a:off x="3646488" y="5402263"/>
            <a:ext cx="765175" cy="1062037"/>
          </a:xfrm>
          <a:custGeom>
            <a:avLst/>
            <a:gdLst>
              <a:gd name="T0" fmla="*/ 2147483646 w 672"/>
              <a:gd name="T1" fmla="*/ 0 h 976"/>
              <a:gd name="T2" fmla="*/ 2147483646 w 672"/>
              <a:gd name="T3" fmla="*/ 2147483646 h 976"/>
              <a:gd name="T4" fmla="*/ 2147483646 w 672"/>
              <a:gd name="T5" fmla="*/ 2147483646 h 976"/>
              <a:gd name="T6" fmla="*/ 2147483646 w 672"/>
              <a:gd name="T7" fmla="*/ 2147483646 h 976"/>
              <a:gd name="T8" fmla="*/ 2147483646 w 672"/>
              <a:gd name="T9" fmla="*/ 2147483646 h 976"/>
              <a:gd name="T10" fmla="*/ 2147483646 w 672"/>
              <a:gd name="T11" fmla="*/ 2147483646 h 976"/>
              <a:gd name="T12" fmla="*/ 0 w 672"/>
              <a:gd name="T13" fmla="*/ 2147483646 h 976"/>
              <a:gd name="T14" fmla="*/ 2147483646 w 672"/>
              <a:gd name="T15" fmla="*/ 0 h 9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2"/>
              <a:gd name="T25" fmla="*/ 0 h 976"/>
              <a:gd name="T26" fmla="*/ 672 w 672"/>
              <a:gd name="T27" fmla="*/ 976 h 97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2" h="976">
                <a:moveTo>
                  <a:pt x="48" y="0"/>
                </a:moveTo>
                <a:lnTo>
                  <a:pt x="528" y="48"/>
                </a:lnTo>
                <a:lnTo>
                  <a:pt x="672" y="48"/>
                </a:lnTo>
                <a:lnTo>
                  <a:pt x="672" y="960"/>
                </a:lnTo>
                <a:cubicBezTo>
                  <a:pt x="625" y="976"/>
                  <a:pt x="597" y="971"/>
                  <a:pt x="544" y="968"/>
                </a:cubicBezTo>
                <a:cubicBezTo>
                  <a:pt x="541" y="944"/>
                  <a:pt x="532" y="920"/>
                  <a:pt x="532" y="896"/>
                </a:cubicBezTo>
                <a:lnTo>
                  <a:pt x="0" y="864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3" name="Freeform 17">
            <a:extLst>
              <a:ext uri="{FF2B5EF4-FFF2-40B4-BE49-F238E27FC236}">
                <a16:creationId xmlns:a16="http://schemas.microsoft.com/office/drawing/2014/main" id="{9EF3B1A8-0B5D-425A-9A18-459C548C5954}"/>
              </a:ext>
            </a:extLst>
          </p:cNvPr>
          <p:cNvSpPr>
            <a:spLocks/>
          </p:cNvSpPr>
          <p:nvPr/>
        </p:nvSpPr>
        <p:spPr bwMode="auto">
          <a:xfrm>
            <a:off x="4411663" y="5454650"/>
            <a:ext cx="601662" cy="1250950"/>
          </a:xfrm>
          <a:custGeom>
            <a:avLst/>
            <a:gdLst>
              <a:gd name="T0" fmla="*/ 0 w 528"/>
              <a:gd name="T1" fmla="*/ 0 h 1150"/>
              <a:gd name="T2" fmla="*/ 2147483646 w 528"/>
              <a:gd name="T3" fmla="*/ 0 h 1150"/>
              <a:gd name="T4" fmla="*/ 2147483646 w 528"/>
              <a:gd name="T5" fmla="*/ 2147483646 h 1150"/>
              <a:gd name="T6" fmla="*/ 2147483646 w 528"/>
              <a:gd name="T7" fmla="*/ 2147483646 h 1150"/>
              <a:gd name="T8" fmla="*/ 2147483646 w 528"/>
              <a:gd name="T9" fmla="*/ 2147483646 h 1150"/>
              <a:gd name="T10" fmla="*/ 2147483646 w 528"/>
              <a:gd name="T11" fmla="*/ 2147483646 h 1150"/>
              <a:gd name="T12" fmla="*/ 2147483646 w 528"/>
              <a:gd name="T13" fmla="*/ 2147483646 h 1150"/>
              <a:gd name="T14" fmla="*/ 2147483646 w 528"/>
              <a:gd name="T15" fmla="*/ 2147483646 h 1150"/>
              <a:gd name="T16" fmla="*/ 2147483646 w 528"/>
              <a:gd name="T17" fmla="*/ 2147483646 h 1150"/>
              <a:gd name="T18" fmla="*/ 2147483646 w 528"/>
              <a:gd name="T19" fmla="*/ 2147483646 h 1150"/>
              <a:gd name="T20" fmla="*/ 2147483646 w 528"/>
              <a:gd name="T21" fmla="*/ 2147483646 h 1150"/>
              <a:gd name="T22" fmla="*/ 2147483646 w 528"/>
              <a:gd name="T23" fmla="*/ 2147483646 h 1150"/>
              <a:gd name="T24" fmla="*/ 2147483646 w 528"/>
              <a:gd name="T25" fmla="*/ 2147483646 h 1150"/>
              <a:gd name="T26" fmla="*/ 2147483646 w 528"/>
              <a:gd name="T27" fmla="*/ 2147483646 h 1150"/>
              <a:gd name="T28" fmla="*/ 2147483646 w 528"/>
              <a:gd name="T29" fmla="*/ 2147483646 h 1150"/>
              <a:gd name="T30" fmla="*/ 2147483646 w 528"/>
              <a:gd name="T31" fmla="*/ 2147483646 h 1150"/>
              <a:gd name="T32" fmla="*/ 2147483646 w 528"/>
              <a:gd name="T33" fmla="*/ 2147483646 h 1150"/>
              <a:gd name="T34" fmla="*/ 2147483646 w 528"/>
              <a:gd name="T35" fmla="*/ 2147483646 h 1150"/>
              <a:gd name="T36" fmla="*/ 2147483646 w 528"/>
              <a:gd name="T37" fmla="*/ 2147483646 h 1150"/>
              <a:gd name="T38" fmla="*/ 2147483646 w 528"/>
              <a:gd name="T39" fmla="*/ 2147483646 h 1150"/>
              <a:gd name="T40" fmla="*/ 0 w 528"/>
              <a:gd name="T41" fmla="*/ 2147483646 h 1150"/>
              <a:gd name="T42" fmla="*/ 0 w 528"/>
              <a:gd name="T43" fmla="*/ 0 h 1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28"/>
              <a:gd name="T67" fmla="*/ 0 h 1150"/>
              <a:gd name="T68" fmla="*/ 528 w 528"/>
              <a:gd name="T69" fmla="*/ 1150 h 115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28" h="1150">
                <a:moveTo>
                  <a:pt x="0" y="0"/>
                </a:moveTo>
                <a:lnTo>
                  <a:pt x="480" y="0"/>
                </a:lnTo>
                <a:lnTo>
                  <a:pt x="480" y="624"/>
                </a:lnTo>
                <a:lnTo>
                  <a:pt x="480" y="672"/>
                </a:lnTo>
                <a:lnTo>
                  <a:pt x="480" y="720"/>
                </a:lnTo>
                <a:lnTo>
                  <a:pt x="480" y="768"/>
                </a:lnTo>
                <a:lnTo>
                  <a:pt x="528" y="816"/>
                </a:lnTo>
                <a:cubicBezTo>
                  <a:pt x="517" y="829"/>
                  <a:pt x="500" y="840"/>
                  <a:pt x="496" y="856"/>
                </a:cubicBezTo>
                <a:cubicBezTo>
                  <a:pt x="487" y="888"/>
                  <a:pt x="492" y="905"/>
                  <a:pt x="472" y="932"/>
                </a:cubicBezTo>
                <a:cubicBezTo>
                  <a:pt x="453" y="990"/>
                  <a:pt x="463" y="1054"/>
                  <a:pt x="496" y="1104"/>
                </a:cubicBezTo>
                <a:cubicBezTo>
                  <a:pt x="505" y="1150"/>
                  <a:pt x="483" y="1117"/>
                  <a:pt x="456" y="1108"/>
                </a:cubicBezTo>
                <a:cubicBezTo>
                  <a:pt x="440" y="1092"/>
                  <a:pt x="420" y="1080"/>
                  <a:pt x="404" y="1064"/>
                </a:cubicBezTo>
                <a:cubicBezTo>
                  <a:pt x="393" y="1053"/>
                  <a:pt x="387" y="1032"/>
                  <a:pt x="372" y="1024"/>
                </a:cubicBezTo>
                <a:cubicBezTo>
                  <a:pt x="350" y="1012"/>
                  <a:pt x="325" y="1010"/>
                  <a:pt x="304" y="996"/>
                </a:cubicBezTo>
                <a:cubicBezTo>
                  <a:pt x="287" y="971"/>
                  <a:pt x="268" y="968"/>
                  <a:pt x="240" y="960"/>
                </a:cubicBezTo>
                <a:cubicBezTo>
                  <a:pt x="225" y="961"/>
                  <a:pt x="209" y="958"/>
                  <a:pt x="196" y="964"/>
                </a:cubicBezTo>
                <a:cubicBezTo>
                  <a:pt x="196" y="964"/>
                  <a:pt x="176" y="994"/>
                  <a:pt x="172" y="1000"/>
                </a:cubicBezTo>
                <a:cubicBezTo>
                  <a:pt x="169" y="1004"/>
                  <a:pt x="164" y="1012"/>
                  <a:pt x="164" y="1012"/>
                </a:cubicBezTo>
                <a:cubicBezTo>
                  <a:pt x="136" y="1011"/>
                  <a:pt x="108" y="1013"/>
                  <a:pt x="80" y="1008"/>
                </a:cubicBezTo>
                <a:cubicBezTo>
                  <a:pt x="70" y="1006"/>
                  <a:pt x="44" y="948"/>
                  <a:pt x="36" y="936"/>
                </a:cubicBezTo>
                <a:cubicBezTo>
                  <a:pt x="27" y="923"/>
                  <a:pt x="0" y="924"/>
                  <a:pt x="0" y="912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4" name="Freeform 18">
            <a:extLst>
              <a:ext uri="{FF2B5EF4-FFF2-40B4-BE49-F238E27FC236}">
                <a16:creationId xmlns:a16="http://schemas.microsoft.com/office/drawing/2014/main" id="{E04CFF95-0A37-486A-B95C-918CACAE035E}"/>
              </a:ext>
            </a:extLst>
          </p:cNvPr>
          <p:cNvSpPr>
            <a:spLocks/>
          </p:cNvSpPr>
          <p:nvPr/>
        </p:nvSpPr>
        <p:spPr bwMode="auto">
          <a:xfrm>
            <a:off x="4708525" y="3260725"/>
            <a:ext cx="687388" cy="730250"/>
          </a:xfrm>
          <a:custGeom>
            <a:avLst/>
            <a:gdLst>
              <a:gd name="T0" fmla="*/ 2147483646 w 604"/>
              <a:gd name="T1" fmla="*/ 0 h 672"/>
              <a:gd name="T2" fmla="*/ 2147483646 w 604"/>
              <a:gd name="T3" fmla="*/ 0 h 672"/>
              <a:gd name="T4" fmla="*/ 2147483646 w 604"/>
              <a:gd name="T5" fmla="*/ 2147483646 h 672"/>
              <a:gd name="T6" fmla="*/ 2147483646 w 604"/>
              <a:gd name="T7" fmla="*/ 2147483646 h 672"/>
              <a:gd name="T8" fmla="*/ 2147483646 w 604"/>
              <a:gd name="T9" fmla="*/ 2147483646 h 672"/>
              <a:gd name="T10" fmla="*/ 2147483646 w 604"/>
              <a:gd name="T11" fmla="*/ 2147483646 h 672"/>
              <a:gd name="T12" fmla="*/ 2147483646 w 604"/>
              <a:gd name="T13" fmla="*/ 2147483646 h 672"/>
              <a:gd name="T14" fmla="*/ 2147483646 w 604"/>
              <a:gd name="T15" fmla="*/ 2147483646 h 672"/>
              <a:gd name="T16" fmla="*/ 2147483646 w 604"/>
              <a:gd name="T17" fmla="*/ 2147483646 h 672"/>
              <a:gd name="T18" fmla="*/ 2147483646 w 604"/>
              <a:gd name="T19" fmla="*/ 2147483646 h 672"/>
              <a:gd name="T20" fmla="*/ 2147483646 w 604"/>
              <a:gd name="T21" fmla="*/ 2147483646 h 672"/>
              <a:gd name="T22" fmla="*/ 2147483646 w 604"/>
              <a:gd name="T23" fmla="*/ 2147483646 h 672"/>
              <a:gd name="T24" fmla="*/ 2147483646 w 604"/>
              <a:gd name="T25" fmla="*/ 0 h 6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04"/>
              <a:gd name="T40" fmla="*/ 0 h 672"/>
              <a:gd name="T41" fmla="*/ 604 w 604"/>
              <a:gd name="T42" fmla="*/ 672 h 6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04" h="672">
                <a:moveTo>
                  <a:pt x="28" y="0"/>
                </a:moveTo>
                <a:lnTo>
                  <a:pt x="604" y="0"/>
                </a:lnTo>
                <a:lnTo>
                  <a:pt x="604" y="672"/>
                </a:lnTo>
                <a:lnTo>
                  <a:pt x="124" y="672"/>
                </a:lnTo>
                <a:cubicBezTo>
                  <a:pt x="121" y="659"/>
                  <a:pt x="121" y="645"/>
                  <a:pt x="116" y="632"/>
                </a:cubicBezTo>
                <a:cubicBezTo>
                  <a:pt x="107" y="611"/>
                  <a:pt x="85" y="580"/>
                  <a:pt x="72" y="560"/>
                </a:cubicBezTo>
                <a:cubicBezTo>
                  <a:pt x="65" y="531"/>
                  <a:pt x="65" y="514"/>
                  <a:pt x="60" y="480"/>
                </a:cubicBezTo>
                <a:cubicBezTo>
                  <a:pt x="58" y="468"/>
                  <a:pt x="52" y="456"/>
                  <a:pt x="48" y="444"/>
                </a:cubicBezTo>
                <a:cubicBezTo>
                  <a:pt x="45" y="436"/>
                  <a:pt x="40" y="420"/>
                  <a:pt x="40" y="420"/>
                </a:cubicBezTo>
                <a:cubicBezTo>
                  <a:pt x="43" y="270"/>
                  <a:pt x="0" y="248"/>
                  <a:pt x="68" y="180"/>
                </a:cubicBezTo>
                <a:cubicBezTo>
                  <a:pt x="65" y="131"/>
                  <a:pt x="62" y="109"/>
                  <a:pt x="52" y="69"/>
                </a:cubicBezTo>
                <a:cubicBezTo>
                  <a:pt x="49" y="56"/>
                  <a:pt x="36" y="36"/>
                  <a:pt x="36" y="36"/>
                </a:cubicBezTo>
                <a:cubicBezTo>
                  <a:pt x="32" y="5"/>
                  <a:pt x="36" y="16"/>
                  <a:pt x="28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5" name="Freeform 19">
            <a:extLst>
              <a:ext uri="{FF2B5EF4-FFF2-40B4-BE49-F238E27FC236}">
                <a16:creationId xmlns:a16="http://schemas.microsoft.com/office/drawing/2014/main" id="{E81E40D8-477A-463E-A731-97120C8B6D33}"/>
              </a:ext>
            </a:extLst>
          </p:cNvPr>
          <p:cNvSpPr>
            <a:spLocks/>
          </p:cNvSpPr>
          <p:nvPr/>
        </p:nvSpPr>
        <p:spPr bwMode="auto">
          <a:xfrm>
            <a:off x="5395913" y="3051175"/>
            <a:ext cx="835025" cy="1044575"/>
          </a:xfrm>
          <a:custGeom>
            <a:avLst/>
            <a:gdLst>
              <a:gd name="T0" fmla="*/ 0 w 732"/>
              <a:gd name="T1" fmla="*/ 2147483646 h 960"/>
              <a:gd name="T2" fmla="*/ 0 w 732"/>
              <a:gd name="T3" fmla="*/ 0 h 960"/>
              <a:gd name="T4" fmla="*/ 2147483646 w 732"/>
              <a:gd name="T5" fmla="*/ 0 h 960"/>
              <a:gd name="T6" fmla="*/ 2147483646 w 732"/>
              <a:gd name="T7" fmla="*/ 2147483646 h 960"/>
              <a:gd name="T8" fmla="*/ 2147483646 w 732"/>
              <a:gd name="T9" fmla="*/ 2147483646 h 960"/>
              <a:gd name="T10" fmla="*/ 2147483646 w 732"/>
              <a:gd name="T11" fmla="*/ 2147483646 h 960"/>
              <a:gd name="T12" fmla="*/ 2147483646 w 732"/>
              <a:gd name="T13" fmla="*/ 2147483646 h 960"/>
              <a:gd name="T14" fmla="*/ 2147483646 w 732"/>
              <a:gd name="T15" fmla="*/ 2147483646 h 960"/>
              <a:gd name="T16" fmla="*/ 2147483646 w 732"/>
              <a:gd name="T17" fmla="*/ 2147483646 h 960"/>
              <a:gd name="T18" fmla="*/ 2147483646 w 732"/>
              <a:gd name="T19" fmla="*/ 2147483646 h 960"/>
              <a:gd name="T20" fmla="*/ 2147483646 w 732"/>
              <a:gd name="T21" fmla="*/ 2147483646 h 960"/>
              <a:gd name="T22" fmla="*/ 2147483646 w 732"/>
              <a:gd name="T23" fmla="*/ 2147483646 h 960"/>
              <a:gd name="T24" fmla="*/ 2147483646 w 732"/>
              <a:gd name="T25" fmla="*/ 2147483646 h 960"/>
              <a:gd name="T26" fmla="*/ 2147483646 w 732"/>
              <a:gd name="T27" fmla="*/ 2147483646 h 960"/>
              <a:gd name="T28" fmla="*/ 2147483646 w 732"/>
              <a:gd name="T29" fmla="*/ 2147483646 h 960"/>
              <a:gd name="T30" fmla="*/ 2147483646 w 732"/>
              <a:gd name="T31" fmla="*/ 2147483646 h 960"/>
              <a:gd name="T32" fmla="*/ 2147483646 w 732"/>
              <a:gd name="T33" fmla="*/ 2147483646 h 960"/>
              <a:gd name="T34" fmla="*/ 2147483646 w 732"/>
              <a:gd name="T35" fmla="*/ 2147483646 h 960"/>
              <a:gd name="T36" fmla="*/ 0 w 732"/>
              <a:gd name="T37" fmla="*/ 2147483646 h 96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32"/>
              <a:gd name="T58" fmla="*/ 0 h 960"/>
              <a:gd name="T59" fmla="*/ 732 w 732"/>
              <a:gd name="T60" fmla="*/ 960 h 96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32" h="960">
                <a:moveTo>
                  <a:pt x="0" y="864"/>
                </a:moveTo>
                <a:lnTo>
                  <a:pt x="0" y="0"/>
                </a:lnTo>
                <a:lnTo>
                  <a:pt x="48" y="0"/>
                </a:lnTo>
                <a:lnTo>
                  <a:pt x="96" y="48"/>
                </a:lnTo>
                <a:lnTo>
                  <a:pt x="144" y="288"/>
                </a:lnTo>
                <a:lnTo>
                  <a:pt x="192" y="336"/>
                </a:lnTo>
                <a:cubicBezTo>
                  <a:pt x="205" y="337"/>
                  <a:pt x="219" y="338"/>
                  <a:pt x="232" y="340"/>
                </a:cubicBezTo>
                <a:cubicBezTo>
                  <a:pt x="240" y="342"/>
                  <a:pt x="256" y="348"/>
                  <a:pt x="256" y="348"/>
                </a:cubicBezTo>
                <a:cubicBezTo>
                  <a:pt x="286" y="378"/>
                  <a:pt x="288" y="368"/>
                  <a:pt x="344" y="372"/>
                </a:cubicBezTo>
                <a:cubicBezTo>
                  <a:pt x="353" y="377"/>
                  <a:pt x="365" y="377"/>
                  <a:pt x="372" y="384"/>
                </a:cubicBezTo>
                <a:cubicBezTo>
                  <a:pt x="395" y="407"/>
                  <a:pt x="387" y="409"/>
                  <a:pt x="416" y="424"/>
                </a:cubicBezTo>
                <a:cubicBezTo>
                  <a:pt x="447" y="421"/>
                  <a:pt x="461" y="419"/>
                  <a:pt x="488" y="412"/>
                </a:cubicBezTo>
                <a:cubicBezTo>
                  <a:pt x="496" y="407"/>
                  <a:pt x="504" y="401"/>
                  <a:pt x="512" y="396"/>
                </a:cubicBezTo>
                <a:cubicBezTo>
                  <a:pt x="516" y="393"/>
                  <a:pt x="524" y="388"/>
                  <a:pt x="524" y="388"/>
                </a:cubicBezTo>
                <a:cubicBezTo>
                  <a:pt x="594" y="389"/>
                  <a:pt x="710" y="346"/>
                  <a:pt x="732" y="412"/>
                </a:cubicBezTo>
                <a:cubicBezTo>
                  <a:pt x="731" y="420"/>
                  <a:pt x="728" y="436"/>
                  <a:pt x="728" y="436"/>
                </a:cubicBezTo>
                <a:lnTo>
                  <a:pt x="480" y="960"/>
                </a:lnTo>
                <a:lnTo>
                  <a:pt x="432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6" name="Freeform 20">
            <a:extLst>
              <a:ext uri="{FF2B5EF4-FFF2-40B4-BE49-F238E27FC236}">
                <a16:creationId xmlns:a16="http://schemas.microsoft.com/office/drawing/2014/main" id="{29545B26-A61C-497D-87AE-4B50E8F5A58D}"/>
              </a:ext>
            </a:extLst>
          </p:cNvPr>
          <p:cNvSpPr>
            <a:spLocks/>
          </p:cNvSpPr>
          <p:nvPr/>
        </p:nvSpPr>
        <p:spPr bwMode="auto">
          <a:xfrm>
            <a:off x="5943600" y="3513138"/>
            <a:ext cx="1371600" cy="639762"/>
          </a:xfrm>
          <a:custGeom>
            <a:avLst/>
            <a:gdLst>
              <a:gd name="T0" fmla="*/ 2147483646 w 1204"/>
              <a:gd name="T1" fmla="*/ 0 h 588"/>
              <a:gd name="T2" fmla="*/ 2147483646 w 1204"/>
              <a:gd name="T3" fmla="*/ 2147483646 h 588"/>
              <a:gd name="T4" fmla="*/ 2147483646 w 1204"/>
              <a:gd name="T5" fmla="*/ 2147483646 h 588"/>
              <a:gd name="T6" fmla="*/ 2147483646 w 1204"/>
              <a:gd name="T7" fmla="*/ 2147483646 h 588"/>
              <a:gd name="T8" fmla="*/ 2147483646 w 1204"/>
              <a:gd name="T9" fmla="*/ 2147483646 h 588"/>
              <a:gd name="T10" fmla="*/ 2147483646 w 1204"/>
              <a:gd name="T11" fmla="*/ 2147483646 h 588"/>
              <a:gd name="T12" fmla="*/ 2147483646 w 1204"/>
              <a:gd name="T13" fmla="*/ 2147483646 h 588"/>
              <a:gd name="T14" fmla="*/ 2147483646 w 1204"/>
              <a:gd name="T15" fmla="*/ 2147483646 h 588"/>
              <a:gd name="T16" fmla="*/ 2147483646 w 1204"/>
              <a:gd name="T17" fmla="*/ 2147483646 h 588"/>
              <a:gd name="T18" fmla="*/ 2147483646 w 1204"/>
              <a:gd name="T19" fmla="*/ 2147483646 h 588"/>
              <a:gd name="T20" fmla="*/ 2147483646 w 1204"/>
              <a:gd name="T21" fmla="*/ 2147483646 h 588"/>
              <a:gd name="T22" fmla="*/ 2147483646 w 1204"/>
              <a:gd name="T23" fmla="*/ 2147483646 h 588"/>
              <a:gd name="T24" fmla="*/ 2147483646 w 1204"/>
              <a:gd name="T25" fmla="*/ 2147483646 h 588"/>
              <a:gd name="T26" fmla="*/ 2147483646 w 1204"/>
              <a:gd name="T27" fmla="*/ 2147483646 h 588"/>
              <a:gd name="T28" fmla="*/ 2147483646 w 1204"/>
              <a:gd name="T29" fmla="*/ 2147483646 h 588"/>
              <a:gd name="T30" fmla="*/ 2147483646 w 1204"/>
              <a:gd name="T31" fmla="*/ 2147483646 h 588"/>
              <a:gd name="T32" fmla="*/ 2147483646 w 1204"/>
              <a:gd name="T33" fmla="*/ 2147483646 h 588"/>
              <a:gd name="T34" fmla="*/ 2147483646 w 1204"/>
              <a:gd name="T35" fmla="*/ 2147483646 h 588"/>
              <a:gd name="T36" fmla="*/ 2147483646 w 1204"/>
              <a:gd name="T37" fmla="*/ 2147483646 h 588"/>
              <a:gd name="T38" fmla="*/ 2147483646 w 1204"/>
              <a:gd name="T39" fmla="*/ 2147483646 h 588"/>
              <a:gd name="T40" fmla="*/ 2147483646 w 1204"/>
              <a:gd name="T41" fmla="*/ 2147483646 h 588"/>
              <a:gd name="T42" fmla="*/ 2147483646 w 1204"/>
              <a:gd name="T43" fmla="*/ 2147483646 h 588"/>
              <a:gd name="T44" fmla="*/ 2147483646 w 1204"/>
              <a:gd name="T45" fmla="*/ 2147483646 h 588"/>
              <a:gd name="T46" fmla="*/ 2147483646 w 1204"/>
              <a:gd name="T47" fmla="*/ 2147483646 h 588"/>
              <a:gd name="T48" fmla="*/ 2147483646 w 1204"/>
              <a:gd name="T49" fmla="*/ 2147483646 h 588"/>
              <a:gd name="T50" fmla="*/ 2147483646 w 1204"/>
              <a:gd name="T51" fmla="*/ 2147483646 h 588"/>
              <a:gd name="T52" fmla="*/ 0 w 1204"/>
              <a:gd name="T53" fmla="*/ 2147483646 h 588"/>
              <a:gd name="T54" fmla="*/ 2147483646 w 1204"/>
              <a:gd name="T55" fmla="*/ 0 h 5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204"/>
              <a:gd name="T85" fmla="*/ 0 h 588"/>
              <a:gd name="T86" fmla="*/ 1204 w 1204"/>
              <a:gd name="T87" fmla="*/ 588 h 58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204" h="588">
                <a:moveTo>
                  <a:pt x="252" y="0"/>
                </a:moveTo>
                <a:cubicBezTo>
                  <a:pt x="265" y="4"/>
                  <a:pt x="288" y="20"/>
                  <a:pt x="288" y="20"/>
                </a:cubicBezTo>
                <a:cubicBezTo>
                  <a:pt x="309" y="52"/>
                  <a:pt x="306" y="89"/>
                  <a:pt x="340" y="112"/>
                </a:cubicBezTo>
                <a:cubicBezTo>
                  <a:pt x="347" y="111"/>
                  <a:pt x="374" y="111"/>
                  <a:pt x="380" y="100"/>
                </a:cubicBezTo>
                <a:cubicBezTo>
                  <a:pt x="396" y="72"/>
                  <a:pt x="371" y="84"/>
                  <a:pt x="396" y="76"/>
                </a:cubicBezTo>
                <a:cubicBezTo>
                  <a:pt x="434" y="84"/>
                  <a:pt x="421" y="101"/>
                  <a:pt x="448" y="116"/>
                </a:cubicBezTo>
                <a:cubicBezTo>
                  <a:pt x="466" y="126"/>
                  <a:pt x="488" y="124"/>
                  <a:pt x="508" y="128"/>
                </a:cubicBezTo>
                <a:cubicBezTo>
                  <a:pt x="536" y="146"/>
                  <a:pt x="530" y="174"/>
                  <a:pt x="572" y="184"/>
                </a:cubicBezTo>
                <a:cubicBezTo>
                  <a:pt x="603" y="183"/>
                  <a:pt x="634" y="187"/>
                  <a:pt x="664" y="180"/>
                </a:cubicBezTo>
                <a:cubicBezTo>
                  <a:pt x="675" y="177"/>
                  <a:pt x="679" y="162"/>
                  <a:pt x="688" y="156"/>
                </a:cubicBezTo>
                <a:cubicBezTo>
                  <a:pt x="706" y="144"/>
                  <a:pt x="722" y="132"/>
                  <a:pt x="740" y="120"/>
                </a:cubicBezTo>
                <a:cubicBezTo>
                  <a:pt x="749" y="107"/>
                  <a:pt x="746" y="103"/>
                  <a:pt x="764" y="112"/>
                </a:cubicBezTo>
                <a:cubicBezTo>
                  <a:pt x="773" y="116"/>
                  <a:pt x="788" y="128"/>
                  <a:pt x="788" y="128"/>
                </a:cubicBezTo>
                <a:cubicBezTo>
                  <a:pt x="808" y="158"/>
                  <a:pt x="972" y="148"/>
                  <a:pt x="976" y="148"/>
                </a:cubicBezTo>
                <a:cubicBezTo>
                  <a:pt x="1001" y="153"/>
                  <a:pt x="1037" y="181"/>
                  <a:pt x="1060" y="196"/>
                </a:cubicBezTo>
                <a:cubicBezTo>
                  <a:pt x="1132" y="190"/>
                  <a:pt x="1120" y="184"/>
                  <a:pt x="1204" y="188"/>
                </a:cubicBezTo>
                <a:cubicBezTo>
                  <a:pt x="1187" y="205"/>
                  <a:pt x="1167" y="201"/>
                  <a:pt x="1148" y="212"/>
                </a:cubicBezTo>
                <a:cubicBezTo>
                  <a:pt x="1140" y="217"/>
                  <a:pt x="1124" y="228"/>
                  <a:pt x="1124" y="228"/>
                </a:cubicBezTo>
                <a:cubicBezTo>
                  <a:pt x="1094" y="273"/>
                  <a:pt x="1043" y="276"/>
                  <a:pt x="996" y="292"/>
                </a:cubicBezTo>
                <a:cubicBezTo>
                  <a:pt x="970" y="301"/>
                  <a:pt x="945" y="327"/>
                  <a:pt x="920" y="340"/>
                </a:cubicBezTo>
                <a:cubicBezTo>
                  <a:pt x="898" y="373"/>
                  <a:pt x="874" y="388"/>
                  <a:pt x="836" y="396"/>
                </a:cubicBezTo>
                <a:cubicBezTo>
                  <a:pt x="819" y="407"/>
                  <a:pt x="805" y="434"/>
                  <a:pt x="796" y="440"/>
                </a:cubicBezTo>
                <a:cubicBezTo>
                  <a:pt x="788" y="445"/>
                  <a:pt x="780" y="451"/>
                  <a:pt x="772" y="456"/>
                </a:cubicBezTo>
                <a:cubicBezTo>
                  <a:pt x="768" y="459"/>
                  <a:pt x="760" y="464"/>
                  <a:pt x="760" y="464"/>
                </a:cubicBezTo>
                <a:cubicBezTo>
                  <a:pt x="735" y="501"/>
                  <a:pt x="696" y="568"/>
                  <a:pt x="656" y="588"/>
                </a:cubicBezTo>
                <a:lnTo>
                  <a:pt x="48" y="584"/>
                </a:lnTo>
                <a:lnTo>
                  <a:pt x="0" y="536"/>
                </a:lnTo>
                <a:lnTo>
                  <a:pt x="25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7" name="Freeform 21">
            <a:extLst>
              <a:ext uri="{FF2B5EF4-FFF2-40B4-BE49-F238E27FC236}">
                <a16:creationId xmlns:a16="http://schemas.microsoft.com/office/drawing/2014/main" id="{022D0EE2-7A09-4ECB-B424-B97F9E07CFFB}"/>
              </a:ext>
            </a:extLst>
          </p:cNvPr>
          <p:cNvSpPr>
            <a:spLocks/>
          </p:cNvSpPr>
          <p:nvPr/>
        </p:nvSpPr>
        <p:spPr bwMode="auto">
          <a:xfrm>
            <a:off x="4849813" y="3990975"/>
            <a:ext cx="765175" cy="889000"/>
          </a:xfrm>
          <a:custGeom>
            <a:avLst/>
            <a:gdLst>
              <a:gd name="T0" fmla="*/ 0 w 672"/>
              <a:gd name="T1" fmla="*/ 0 h 816"/>
              <a:gd name="T2" fmla="*/ 2147483646 w 672"/>
              <a:gd name="T3" fmla="*/ 0 h 816"/>
              <a:gd name="T4" fmla="*/ 2147483646 w 672"/>
              <a:gd name="T5" fmla="*/ 2147483646 h 816"/>
              <a:gd name="T6" fmla="*/ 2147483646 w 672"/>
              <a:gd name="T7" fmla="*/ 2147483646 h 816"/>
              <a:gd name="T8" fmla="*/ 2147483646 w 672"/>
              <a:gd name="T9" fmla="*/ 2147483646 h 816"/>
              <a:gd name="T10" fmla="*/ 2147483646 w 672"/>
              <a:gd name="T11" fmla="*/ 2147483646 h 816"/>
              <a:gd name="T12" fmla="*/ 2147483646 w 672"/>
              <a:gd name="T13" fmla="*/ 2147483646 h 816"/>
              <a:gd name="T14" fmla="*/ 2147483646 w 672"/>
              <a:gd name="T15" fmla="*/ 2147483646 h 816"/>
              <a:gd name="T16" fmla="*/ 2147483646 w 672"/>
              <a:gd name="T17" fmla="*/ 2147483646 h 816"/>
              <a:gd name="T18" fmla="*/ 0 w 672"/>
              <a:gd name="T19" fmla="*/ 0 h 8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2"/>
              <a:gd name="T31" fmla="*/ 0 h 816"/>
              <a:gd name="T32" fmla="*/ 672 w 672"/>
              <a:gd name="T33" fmla="*/ 816 h 8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2" h="816">
                <a:moveTo>
                  <a:pt x="0" y="0"/>
                </a:moveTo>
                <a:lnTo>
                  <a:pt x="480" y="0"/>
                </a:lnTo>
                <a:lnTo>
                  <a:pt x="672" y="672"/>
                </a:lnTo>
                <a:lnTo>
                  <a:pt x="96" y="816"/>
                </a:lnTo>
                <a:cubicBezTo>
                  <a:pt x="74" y="783"/>
                  <a:pt x="82" y="686"/>
                  <a:pt x="80" y="656"/>
                </a:cubicBezTo>
                <a:cubicBezTo>
                  <a:pt x="77" y="614"/>
                  <a:pt x="65" y="567"/>
                  <a:pt x="52" y="528"/>
                </a:cubicBezTo>
                <a:cubicBezTo>
                  <a:pt x="51" y="526"/>
                  <a:pt x="35" y="501"/>
                  <a:pt x="32" y="492"/>
                </a:cubicBezTo>
                <a:cubicBezTo>
                  <a:pt x="35" y="441"/>
                  <a:pt x="41" y="390"/>
                  <a:pt x="24" y="340"/>
                </a:cubicBezTo>
                <a:cubicBezTo>
                  <a:pt x="23" y="273"/>
                  <a:pt x="23" y="207"/>
                  <a:pt x="20" y="140"/>
                </a:cubicBezTo>
                <a:cubicBezTo>
                  <a:pt x="18" y="95"/>
                  <a:pt x="0" y="45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8" name="Freeform 22">
            <a:extLst>
              <a:ext uri="{FF2B5EF4-FFF2-40B4-BE49-F238E27FC236}">
                <a16:creationId xmlns:a16="http://schemas.microsoft.com/office/drawing/2014/main" id="{122F8F15-147A-4220-9C54-71059E404503}"/>
              </a:ext>
            </a:extLst>
          </p:cNvPr>
          <p:cNvSpPr>
            <a:spLocks/>
          </p:cNvSpPr>
          <p:nvPr/>
        </p:nvSpPr>
        <p:spPr bwMode="auto">
          <a:xfrm>
            <a:off x="5395913" y="3990975"/>
            <a:ext cx="601662" cy="731838"/>
          </a:xfrm>
          <a:custGeom>
            <a:avLst/>
            <a:gdLst>
              <a:gd name="T0" fmla="*/ 0 w 528"/>
              <a:gd name="T1" fmla="*/ 0 h 672"/>
              <a:gd name="T2" fmla="*/ 2147483646 w 528"/>
              <a:gd name="T3" fmla="*/ 0 h 672"/>
              <a:gd name="T4" fmla="*/ 2147483646 w 528"/>
              <a:gd name="T5" fmla="*/ 2147483646 h 672"/>
              <a:gd name="T6" fmla="*/ 2147483646 w 528"/>
              <a:gd name="T7" fmla="*/ 2147483646 h 672"/>
              <a:gd name="T8" fmla="*/ 2147483646 w 528"/>
              <a:gd name="T9" fmla="*/ 2147483646 h 672"/>
              <a:gd name="T10" fmla="*/ 2147483646 w 528"/>
              <a:gd name="T11" fmla="*/ 2147483646 h 672"/>
              <a:gd name="T12" fmla="*/ 0 w 52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672"/>
              <a:gd name="T23" fmla="*/ 528 w 52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672">
                <a:moveTo>
                  <a:pt x="0" y="0"/>
                </a:moveTo>
                <a:lnTo>
                  <a:pt x="432" y="0"/>
                </a:lnTo>
                <a:lnTo>
                  <a:pt x="480" y="96"/>
                </a:lnTo>
                <a:lnTo>
                  <a:pt x="528" y="144"/>
                </a:lnTo>
                <a:lnTo>
                  <a:pt x="528" y="576"/>
                </a:lnTo>
                <a:lnTo>
                  <a:pt x="192" y="67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9" name="Freeform 23">
            <a:extLst>
              <a:ext uri="{FF2B5EF4-FFF2-40B4-BE49-F238E27FC236}">
                <a16:creationId xmlns:a16="http://schemas.microsoft.com/office/drawing/2014/main" id="{EC3EC15B-6ED0-4CE7-86E5-5194C52ACEBE}"/>
              </a:ext>
            </a:extLst>
          </p:cNvPr>
          <p:cNvSpPr>
            <a:spLocks/>
          </p:cNvSpPr>
          <p:nvPr/>
        </p:nvSpPr>
        <p:spPr bwMode="auto">
          <a:xfrm>
            <a:off x="5997575" y="4148138"/>
            <a:ext cx="711200" cy="469900"/>
          </a:xfrm>
          <a:custGeom>
            <a:avLst/>
            <a:gdLst>
              <a:gd name="T0" fmla="*/ 0 w 624"/>
              <a:gd name="T1" fmla="*/ 0 h 432"/>
              <a:gd name="T2" fmla="*/ 2147483646 w 624"/>
              <a:gd name="T3" fmla="*/ 0 h 432"/>
              <a:gd name="T4" fmla="*/ 2147483646 w 624"/>
              <a:gd name="T5" fmla="*/ 2147483646 h 432"/>
              <a:gd name="T6" fmla="*/ 2147483646 w 624"/>
              <a:gd name="T7" fmla="*/ 2147483646 h 432"/>
              <a:gd name="T8" fmla="*/ 0 w 624"/>
              <a:gd name="T9" fmla="*/ 2147483646 h 432"/>
              <a:gd name="T10" fmla="*/ 0 w 624"/>
              <a:gd name="T11" fmla="*/ 0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432"/>
              <a:gd name="T20" fmla="*/ 624 w 624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432">
                <a:moveTo>
                  <a:pt x="0" y="0"/>
                </a:moveTo>
                <a:lnTo>
                  <a:pt x="624" y="0"/>
                </a:lnTo>
                <a:lnTo>
                  <a:pt x="336" y="288"/>
                </a:lnTo>
                <a:lnTo>
                  <a:pt x="336" y="336"/>
                </a:lnTo>
                <a:lnTo>
                  <a:pt x="0" y="4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0" name="Freeform 24">
            <a:extLst>
              <a:ext uri="{FF2B5EF4-FFF2-40B4-BE49-F238E27FC236}">
                <a16:creationId xmlns:a16="http://schemas.microsoft.com/office/drawing/2014/main" id="{F925FA81-538E-44D0-BC1A-1C4DFC2D6D09}"/>
              </a:ext>
            </a:extLst>
          </p:cNvPr>
          <p:cNvSpPr>
            <a:spLocks/>
          </p:cNvSpPr>
          <p:nvPr/>
        </p:nvSpPr>
        <p:spPr bwMode="auto">
          <a:xfrm>
            <a:off x="4854575" y="4827588"/>
            <a:ext cx="869950" cy="782637"/>
          </a:xfrm>
          <a:custGeom>
            <a:avLst/>
            <a:gdLst>
              <a:gd name="T0" fmla="*/ 2147483646 w 764"/>
              <a:gd name="T1" fmla="*/ 2147483646 h 720"/>
              <a:gd name="T2" fmla="*/ 2147483646 w 764"/>
              <a:gd name="T3" fmla="*/ 0 h 720"/>
              <a:gd name="T4" fmla="*/ 2147483646 w 764"/>
              <a:gd name="T5" fmla="*/ 2147483646 h 720"/>
              <a:gd name="T6" fmla="*/ 2147483646 w 764"/>
              <a:gd name="T7" fmla="*/ 2147483646 h 720"/>
              <a:gd name="T8" fmla="*/ 2147483646 w 764"/>
              <a:gd name="T9" fmla="*/ 2147483646 h 720"/>
              <a:gd name="T10" fmla="*/ 2147483646 w 764"/>
              <a:gd name="T11" fmla="*/ 2147483646 h 720"/>
              <a:gd name="T12" fmla="*/ 2147483646 w 764"/>
              <a:gd name="T13" fmla="*/ 2147483646 h 720"/>
              <a:gd name="T14" fmla="*/ 2147483646 w 764"/>
              <a:gd name="T15" fmla="*/ 2147483646 h 720"/>
              <a:gd name="T16" fmla="*/ 2147483646 w 764"/>
              <a:gd name="T17" fmla="*/ 2147483646 h 720"/>
              <a:gd name="T18" fmla="*/ 0 w 764"/>
              <a:gd name="T19" fmla="*/ 2147483646 h 720"/>
              <a:gd name="T20" fmla="*/ 2147483646 w 764"/>
              <a:gd name="T21" fmla="*/ 2147483646 h 720"/>
              <a:gd name="T22" fmla="*/ 2147483646 w 764"/>
              <a:gd name="T23" fmla="*/ 2147483646 h 7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4"/>
              <a:gd name="T37" fmla="*/ 0 h 720"/>
              <a:gd name="T38" fmla="*/ 764 w 764"/>
              <a:gd name="T39" fmla="*/ 720 h 7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4" h="720">
                <a:moveTo>
                  <a:pt x="92" y="48"/>
                </a:moveTo>
                <a:lnTo>
                  <a:pt x="284" y="0"/>
                </a:lnTo>
                <a:lnTo>
                  <a:pt x="764" y="528"/>
                </a:lnTo>
                <a:lnTo>
                  <a:pt x="572" y="720"/>
                </a:lnTo>
                <a:lnTo>
                  <a:pt x="92" y="621"/>
                </a:lnTo>
                <a:cubicBezTo>
                  <a:pt x="89" y="618"/>
                  <a:pt x="89" y="623"/>
                  <a:pt x="89" y="615"/>
                </a:cubicBezTo>
                <a:cubicBezTo>
                  <a:pt x="89" y="607"/>
                  <a:pt x="87" y="599"/>
                  <a:pt x="89" y="570"/>
                </a:cubicBezTo>
                <a:cubicBezTo>
                  <a:pt x="91" y="541"/>
                  <a:pt x="99" y="479"/>
                  <a:pt x="100" y="440"/>
                </a:cubicBezTo>
                <a:cubicBezTo>
                  <a:pt x="99" y="405"/>
                  <a:pt x="99" y="371"/>
                  <a:pt x="96" y="336"/>
                </a:cubicBezTo>
                <a:cubicBezTo>
                  <a:pt x="91" y="281"/>
                  <a:pt x="17" y="260"/>
                  <a:pt x="0" y="208"/>
                </a:cubicBezTo>
                <a:cubicBezTo>
                  <a:pt x="5" y="165"/>
                  <a:pt x="9" y="149"/>
                  <a:pt x="44" y="126"/>
                </a:cubicBezTo>
                <a:cubicBezTo>
                  <a:pt x="48" y="113"/>
                  <a:pt x="80" y="60"/>
                  <a:pt x="92" y="48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1" name="Freeform 25">
            <a:extLst>
              <a:ext uri="{FF2B5EF4-FFF2-40B4-BE49-F238E27FC236}">
                <a16:creationId xmlns:a16="http://schemas.microsoft.com/office/drawing/2014/main" id="{AE62B760-814F-4141-8F2A-A9459F3ED18E}"/>
              </a:ext>
            </a:extLst>
          </p:cNvPr>
          <p:cNvSpPr>
            <a:spLocks/>
          </p:cNvSpPr>
          <p:nvPr/>
        </p:nvSpPr>
        <p:spPr bwMode="auto">
          <a:xfrm>
            <a:off x="5178425" y="4618038"/>
            <a:ext cx="819150" cy="585787"/>
          </a:xfrm>
          <a:custGeom>
            <a:avLst/>
            <a:gdLst>
              <a:gd name="T0" fmla="*/ 0 w 720"/>
              <a:gd name="T1" fmla="*/ 2147483646 h 538"/>
              <a:gd name="T2" fmla="*/ 2147483646 w 720"/>
              <a:gd name="T3" fmla="*/ 2147483646 h 538"/>
              <a:gd name="T4" fmla="*/ 2147483646 w 720"/>
              <a:gd name="T5" fmla="*/ 0 h 538"/>
              <a:gd name="T6" fmla="*/ 2147483646 w 720"/>
              <a:gd name="T7" fmla="*/ 2147483646 h 538"/>
              <a:gd name="T8" fmla="*/ 2147483646 w 720"/>
              <a:gd name="T9" fmla="*/ 2147483646 h 538"/>
              <a:gd name="T10" fmla="*/ 2147483646 w 720"/>
              <a:gd name="T11" fmla="*/ 2147483646 h 538"/>
              <a:gd name="T12" fmla="*/ 0 w 720"/>
              <a:gd name="T13" fmla="*/ 2147483646 h 5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0"/>
              <a:gd name="T22" fmla="*/ 0 h 538"/>
              <a:gd name="T23" fmla="*/ 720 w 720"/>
              <a:gd name="T24" fmla="*/ 538 h 5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0" h="538">
                <a:moveTo>
                  <a:pt x="0" y="192"/>
                </a:moveTo>
                <a:lnTo>
                  <a:pt x="384" y="96"/>
                </a:lnTo>
                <a:lnTo>
                  <a:pt x="720" y="0"/>
                </a:lnTo>
                <a:lnTo>
                  <a:pt x="720" y="288"/>
                </a:lnTo>
                <a:lnTo>
                  <a:pt x="336" y="528"/>
                </a:lnTo>
                <a:cubicBezTo>
                  <a:pt x="321" y="538"/>
                  <a:pt x="329" y="536"/>
                  <a:pt x="312" y="536"/>
                </a:cubicBezTo>
                <a:lnTo>
                  <a:pt x="0" y="19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2" name="Freeform 26">
            <a:extLst>
              <a:ext uri="{FF2B5EF4-FFF2-40B4-BE49-F238E27FC236}">
                <a16:creationId xmlns:a16="http://schemas.microsoft.com/office/drawing/2014/main" id="{AD5E4EF7-5761-4DE6-82F1-01105A13211E}"/>
              </a:ext>
            </a:extLst>
          </p:cNvPr>
          <p:cNvSpPr>
            <a:spLocks/>
          </p:cNvSpPr>
          <p:nvPr/>
        </p:nvSpPr>
        <p:spPr bwMode="auto">
          <a:xfrm>
            <a:off x="5510213" y="4932363"/>
            <a:ext cx="542925" cy="469900"/>
          </a:xfrm>
          <a:custGeom>
            <a:avLst/>
            <a:gdLst>
              <a:gd name="T0" fmla="*/ 0 w 477"/>
              <a:gd name="T1" fmla="*/ 2147483646 h 432"/>
              <a:gd name="T2" fmla="*/ 2147483646 w 477"/>
              <a:gd name="T3" fmla="*/ 0 h 432"/>
              <a:gd name="T4" fmla="*/ 2147483646 w 477"/>
              <a:gd name="T5" fmla="*/ 2147483646 h 432"/>
              <a:gd name="T6" fmla="*/ 2147483646 w 477"/>
              <a:gd name="T7" fmla="*/ 2147483646 h 432"/>
              <a:gd name="T8" fmla="*/ 0 w 477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7"/>
              <a:gd name="T16" fmla="*/ 0 h 432"/>
              <a:gd name="T17" fmla="*/ 477 w 477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7" h="432">
                <a:moveTo>
                  <a:pt x="0" y="234"/>
                </a:moveTo>
                <a:lnTo>
                  <a:pt x="429" y="0"/>
                </a:lnTo>
                <a:lnTo>
                  <a:pt x="477" y="384"/>
                </a:lnTo>
                <a:lnTo>
                  <a:pt x="189" y="432"/>
                </a:lnTo>
                <a:lnTo>
                  <a:pt x="0" y="23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3" name="Freeform 27">
            <a:extLst>
              <a:ext uri="{FF2B5EF4-FFF2-40B4-BE49-F238E27FC236}">
                <a16:creationId xmlns:a16="http://schemas.microsoft.com/office/drawing/2014/main" id="{F98FB54C-9047-4752-9C3B-D8C1443B9D21}"/>
              </a:ext>
            </a:extLst>
          </p:cNvPr>
          <p:cNvSpPr>
            <a:spLocks/>
          </p:cNvSpPr>
          <p:nvPr/>
        </p:nvSpPr>
        <p:spPr bwMode="auto">
          <a:xfrm>
            <a:off x="4959350" y="5507038"/>
            <a:ext cx="655638" cy="625475"/>
          </a:xfrm>
          <a:custGeom>
            <a:avLst/>
            <a:gdLst>
              <a:gd name="T0" fmla="*/ 0 w 576"/>
              <a:gd name="T1" fmla="*/ 0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0 w 576"/>
              <a:gd name="T9" fmla="*/ 2147483646 h 576"/>
              <a:gd name="T10" fmla="*/ 0 w 576"/>
              <a:gd name="T11" fmla="*/ 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6"/>
              <a:gd name="T19" fmla="*/ 0 h 576"/>
              <a:gd name="T20" fmla="*/ 576 w 576"/>
              <a:gd name="T21" fmla="*/ 576 h 5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6" h="576">
                <a:moveTo>
                  <a:pt x="0" y="0"/>
                </a:moveTo>
                <a:lnTo>
                  <a:pt x="480" y="96"/>
                </a:lnTo>
                <a:lnTo>
                  <a:pt x="576" y="528"/>
                </a:lnTo>
                <a:lnTo>
                  <a:pt x="576" y="576"/>
                </a:lnTo>
                <a:lnTo>
                  <a:pt x="0" y="576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4" name="Freeform 28">
            <a:extLst>
              <a:ext uri="{FF2B5EF4-FFF2-40B4-BE49-F238E27FC236}">
                <a16:creationId xmlns:a16="http://schemas.microsoft.com/office/drawing/2014/main" id="{BFFA4151-2A49-4A4B-A40D-FE917308451C}"/>
              </a:ext>
            </a:extLst>
          </p:cNvPr>
          <p:cNvSpPr>
            <a:spLocks/>
          </p:cNvSpPr>
          <p:nvPr/>
        </p:nvSpPr>
        <p:spPr bwMode="auto">
          <a:xfrm>
            <a:off x="5505450" y="5349875"/>
            <a:ext cx="601663" cy="782638"/>
          </a:xfrm>
          <a:custGeom>
            <a:avLst/>
            <a:gdLst>
              <a:gd name="T0" fmla="*/ 0 w 528"/>
              <a:gd name="T1" fmla="*/ 2147483646 h 720"/>
              <a:gd name="T2" fmla="*/ 2147483646 w 528"/>
              <a:gd name="T3" fmla="*/ 2147483646 h 720"/>
              <a:gd name="T4" fmla="*/ 2147483646 w 528"/>
              <a:gd name="T5" fmla="*/ 0 h 720"/>
              <a:gd name="T6" fmla="*/ 2147483646 w 528"/>
              <a:gd name="T7" fmla="*/ 2147483646 h 720"/>
              <a:gd name="T8" fmla="*/ 2147483646 w 528"/>
              <a:gd name="T9" fmla="*/ 2147483646 h 720"/>
              <a:gd name="T10" fmla="*/ 0 w 528"/>
              <a:gd name="T11" fmla="*/ 2147483646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"/>
              <a:gd name="T19" fmla="*/ 0 h 720"/>
              <a:gd name="T20" fmla="*/ 528 w 528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" h="720">
                <a:moveTo>
                  <a:pt x="0" y="240"/>
                </a:moveTo>
                <a:lnTo>
                  <a:pt x="192" y="48"/>
                </a:lnTo>
                <a:lnTo>
                  <a:pt x="480" y="0"/>
                </a:lnTo>
                <a:lnTo>
                  <a:pt x="528" y="672"/>
                </a:lnTo>
                <a:lnTo>
                  <a:pt x="96" y="720"/>
                </a:lnTo>
                <a:lnTo>
                  <a:pt x="0" y="24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5" name="Freeform 29">
            <a:extLst>
              <a:ext uri="{FF2B5EF4-FFF2-40B4-BE49-F238E27FC236}">
                <a16:creationId xmlns:a16="http://schemas.microsoft.com/office/drawing/2014/main" id="{2D44D83F-8F34-4F08-8D49-45EC88C77CBF}"/>
              </a:ext>
            </a:extLst>
          </p:cNvPr>
          <p:cNvSpPr>
            <a:spLocks/>
          </p:cNvSpPr>
          <p:nvPr/>
        </p:nvSpPr>
        <p:spPr bwMode="auto">
          <a:xfrm>
            <a:off x="5997575" y="4513263"/>
            <a:ext cx="469900" cy="1149350"/>
          </a:xfrm>
          <a:custGeom>
            <a:avLst/>
            <a:gdLst>
              <a:gd name="T0" fmla="*/ 0 w 412"/>
              <a:gd name="T1" fmla="*/ 2147483646 h 1056"/>
              <a:gd name="T2" fmla="*/ 2147483646 w 412"/>
              <a:gd name="T3" fmla="*/ 0 h 1056"/>
              <a:gd name="T4" fmla="*/ 2147483646 w 412"/>
              <a:gd name="T5" fmla="*/ 2147483646 h 1056"/>
              <a:gd name="T6" fmla="*/ 2147483646 w 412"/>
              <a:gd name="T7" fmla="*/ 2147483646 h 1056"/>
              <a:gd name="T8" fmla="*/ 2147483646 w 412"/>
              <a:gd name="T9" fmla="*/ 2147483646 h 1056"/>
              <a:gd name="T10" fmla="*/ 2147483646 w 412"/>
              <a:gd name="T11" fmla="*/ 2147483646 h 1056"/>
              <a:gd name="T12" fmla="*/ 2147483646 w 412"/>
              <a:gd name="T13" fmla="*/ 2147483646 h 1056"/>
              <a:gd name="T14" fmla="*/ 2147483646 w 412"/>
              <a:gd name="T15" fmla="*/ 2147483646 h 1056"/>
              <a:gd name="T16" fmla="*/ 2147483646 w 412"/>
              <a:gd name="T17" fmla="*/ 2147483646 h 1056"/>
              <a:gd name="T18" fmla="*/ 2147483646 w 412"/>
              <a:gd name="T19" fmla="*/ 2147483646 h 1056"/>
              <a:gd name="T20" fmla="*/ 2147483646 w 412"/>
              <a:gd name="T21" fmla="*/ 2147483646 h 1056"/>
              <a:gd name="T22" fmla="*/ 2147483646 w 412"/>
              <a:gd name="T23" fmla="*/ 2147483646 h 1056"/>
              <a:gd name="T24" fmla="*/ 2147483646 w 412"/>
              <a:gd name="T25" fmla="*/ 2147483646 h 1056"/>
              <a:gd name="T26" fmla="*/ 2147483646 w 412"/>
              <a:gd name="T27" fmla="*/ 2147483646 h 1056"/>
              <a:gd name="T28" fmla="*/ 2147483646 w 412"/>
              <a:gd name="T29" fmla="*/ 2147483646 h 1056"/>
              <a:gd name="T30" fmla="*/ 2147483646 w 412"/>
              <a:gd name="T31" fmla="*/ 2147483646 h 1056"/>
              <a:gd name="T32" fmla="*/ 2147483646 w 412"/>
              <a:gd name="T33" fmla="*/ 2147483646 h 1056"/>
              <a:gd name="T34" fmla="*/ 2147483646 w 412"/>
              <a:gd name="T35" fmla="*/ 2147483646 h 1056"/>
              <a:gd name="T36" fmla="*/ 0 w 412"/>
              <a:gd name="T37" fmla="*/ 2147483646 h 1056"/>
              <a:gd name="T38" fmla="*/ 0 w 412"/>
              <a:gd name="T39" fmla="*/ 2147483646 h 10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12"/>
              <a:gd name="T61" fmla="*/ 0 h 1056"/>
              <a:gd name="T62" fmla="*/ 412 w 412"/>
              <a:gd name="T63" fmla="*/ 1056 h 10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12" h="1056">
                <a:moveTo>
                  <a:pt x="0" y="96"/>
                </a:moveTo>
                <a:lnTo>
                  <a:pt x="336" y="0"/>
                </a:lnTo>
                <a:cubicBezTo>
                  <a:pt x="353" y="43"/>
                  <a:pt x="348" y="24"/>
                  <a:pt x="348" y="104"/>
                </a:cubicBezTo>
                <a:cubicBezTo>
                  <a:pt x="348" y="165"/>
                  <a:pt x="356" y="226"/>
                  <a:pt x="308" y="268"/>
                </a:cubicBezTo>
                <a:cubicBezTo>
                  <a:pt x="282" y="291"/>
                  <a:pt x="247" y="305"/>
                  <a:pt x="224" y="332"/>
                </a:cubicBezTo>
                <a:cubicBezTo>
                  <a:pt x="216" y="341"/>
                  <a:pt x="209" y="357"/>
                  <a:pt x="204" y="368"/>
                </a:cubicBezTo>
                <a:cubicBezTo>
                  <a:pt x="201" y="376"/>
                  <a:pt x="196" y="392"/>
                  <a:pt x="196" y="392"/>
                </a:cubicBezTo>
                <a:cubicBezTo>
                  <a:pt x="196" y="396"/>
                  <a:pt x="183" y="452"/>
                  <a:pt x="188" y="460"/>
                </a:cubicBezTo>
                <a:cubicBezTo>
                  <a:pt x="194" y="469"/>
                  <a:pt x="204" y="468"/>
                  <a:pt x="212" y="472"/>
                </a:cubicBezTo>
                <a:cubicBezTo>
                  <a:pt x="230" y="481"/>
                  <a:pt x="242" y="497"/>
                  <a:pt x="248" y="516"/>
                </a:cubicBezTo>
                <a:cubicBezTo>
                  <a:pt x="246" y="583"/>
                  <a:pt x="266" y="640"/>
                  <a:pt x="232" y="692"/>
                </a:cubicBezTo>
                <a:cubicBezTo>
                  <a:pt x="229" y="730"/>
                  <a:pt x="196" y="852"/>
                  <a:pt x="244" y="884"/>
                </a:cubicBezTo>
                <a:cubicBezTo>
                  <a:pt x="258" y="926"/>
                  <a:pt x="297" y="932"/>
                  <a:pt x="336" y="936"/>
                </a:cubicBezTo>
                <a:cubicBezTo>
                  <a:pt x="352" y="947"/>
                  <a:pt x="361" y="948"/>
                  <a:pt x="368" y="964"/>
                </a:cubicBezTo>
                <a:cubicBezTo>
                  <a:pt x="379" y="988"/>
                  <a:pt x="376" y="1003"/>
                  <a:pt x="396" y="1016"/>
                </a:cubicBezTo>
                <a:cubicBezTo>
                  <a:pt x="409" y="1012"/>
                  <a:pt x="404" y="1012"/>
                  <a:pt x="412" y="1012"/>
                </a:cubicBezTo>
                <a:lnTo>
                  <a:pt x="48" y="1056"/>
                </a:lnTo>
                <a:lnTo>
                  <a:pt x="48" y="768"/>
                </a:lnTo>
                <a:lnTo>
                  <a:pt x="0" y="384"/>
                </a:lnTo>
                <a:lnTo>
                  <a:pt x="0" y="9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6" name="Freeform 30">
            <a:extLst>
              <a:ext uri="{FF2B5EF4-FFF2-40B4-BE49-F238E27FC236}">
                <a16:creationId xmlns:a16="http://schemas.microsoft.com/office/drawing/2014/main" id="{94580818-DFF8-4180-9EFC-393D896B6892}"/>
              </a:ext>
            </a:extLst>
          </p:cNvPr>
          <p:cNvSpPr>
            <a:spLocks/>
          </p:cNvSpPr>
          <p:nvPr/>
        </p:nvSpPr>
        <p:spPr bwMode="auto">
          <a:xfrm>
            <a:off x="6053138" y="5610225"/>
            <a:ext cx="765175" cy="471488"/>
          </a:xfrm>
          <a:custGeom>
            <a:avLst/>
            <a:gdLst>
              <a:gd name="T0" fmla="*/ 0 w 672"/>
              <a:gd name="T1" fmla="*/ 2147483646 h 432"/>
              <a:gd name="T2" fmla="*/ 2147483646 w 672"/>
              <a:gd name="T3" fmla="*/ 0 h 432"/>
              <a:gd name="T4" fmla="*/ 2147483646 w 672"/>
              <a:gd name="T5" fmla="*/ 2147483646 h 432"/>
              <a:gd name="T6" fmla="*/ 2147483646 w 672"/>
              <a:gd name="T7" fmla="*/ 2147483646 h 432"/>
              <a:gd name="T8" fmla="*/ 2147483646 w 672"/>
              <a:gd name="T9" fmla="*/ 2147483646 h 432"/>
              <a:gd name="T10" fmla="*/ 2147483646 w 672"/>
              <a:gd name="T11" fmla="*/ 2147483646 h 432"/>
              <a:gd name="T12" fmla="*/ 2147483646 w 672"/>
              <a:gd name="T13" fmla="*/ 2147483646 h 432"/>
              <a:gd name="T14" fmla="*/ 2147483646 w 672"/>
              <a:gd name="T15" fmla="*/ 2147483646 h 432"/>
              <a:gd name="T16" fmla="*/ 2147483646 w 672"/>
              <a:gd name="T17" fmla="*/ 2147483646 h 432"/>
              <a:gd name="T18" fmla="*/ 2147483646 w 672"/>
              <a:gd name="T19" fmla="*/ 2147483646 h 432"/>
              <a:gd name="T20" fmla="*/ 0 w 672"/>
              <a:gd name="T21" fmla="*/ 2147483646 h 4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72"/>
              <a:gd name="T34" fmla="*/ 0 h 432"/>
              <a:gd name="T35" fmla="*/ 672 w 672"/>
              <a:gd name="T36" fmla="*/ 432 h 4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72" h="432">
                <a:moveTo>
                  <a:pt x="0" y="48"/>
                </a:moveTo>
                <a:lnTo>
                  <a:pt x="336" y="0"/>
                </a:lnTo>
                <a:cubicBezTo>
                  <a:pt x="362" y="3"/>
                  <a:pt x="380" y="4"/>
                  <a:pt x="404" y="12"/>
                </a:cubicBezTo>
                <a:cubicBezTo>
                  <a:pt x="419" y="27"/>
                  <a:pt x="430" y="35"/>
                  <a:pt x="440" y="52"/>
                </a:cubicBezTo>
                <a:cubicBezTo>
                  <a:pt x="450" y="68"/>
                  <a:pt x="456" y="89"/>
                  <a:pt x="468" y="104"/>
                </a:cubicBezTo>
                <a:cubicBezTo>
                  <a:pt x="491" y="132"/>
                  <a:pt x="521" y="146"/>
                  <a:pt x="548" y="168"/>
                </a:cubicBezTo>
                <a:cubicBezTo>
                  <a:pt x="583" y="196"/>
                  <a:pt x="601" y="218"/>
                  <a:pt x="640" y="244"/>
                </a:cubicBezTo>
                <a:cubicBezTo>
                  <a:pt x="655" y="267"/>
                  <a:pt x="663" y="289"/>
                  <a:pt x="668" y="316"/>
                </a:cubicBezTo>
                <a:cubicBezTo>
                  <a:pt x="669" y="353"/>
                  <a:pt x="672" y="428"/>
                  <a:pt x="672" y="428"/>
                </a:cubicBezTo>
                <a:lnTo>
                  <a:pt x="48" y="432"/>
                </a:lnTo>
                <a:lnTo>
                  <a:pt x="0" y="4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7" name="Text Box 31">
            <a:extLst>
              <a:ext uri="{FF2B5EF4-FFF2-40B4-BE49-F238E27FC236}">
                <a16:creationId xmlns:a16="http://schemas.microsoft.com/office/drawing/2014/main" id="{03E03F89-C76A-452B-9571-0A334A2BD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47345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14%</a:t>
            </a:r>
          </a:p>
        </p:txBody>
      </p:sp>
      <p:sp>
        <p:nvSpPr>
          <p:cNvPr id="60448" name="Text Box 32">
            <a:extLst>
              <a:ext uri="{FF2B5EF4-FFF2-40B4-BE49-F238E27FC236}">
                <a16:creationId xmlns:a16="http://schemas.microsoft.com/office/drawing/2014/main" id="{2C3BB3B3-7F40-4B6D-A5E4-6A8D7871C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0" y="3368675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14%</a:t>
            </a:r>
          </a:p>
        </p:txBody>
      </p:sp>
      <p:sp>
        <p:nvSpPr>
          <p:cNvPr id="60449" name="Text Box 33">
            <a:extLst>
              <a:ext uri="{FF2B5EF4-FFF2-40B4-BE49-F238E27FC236}">
                <a16:creationId xmlns:a16="http://schemas.microsoft.com/office/drawing/2014/main" id="{6EB41E37-C4CD-47C8-A4BE-69F848992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25" y="40386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13%</a:t>
            </a:r>
          </a:p>
        </p:txBody>
      </p:sp>
      <p:sp>
        <p:nvSpPr>
          <p:cNvPr id="60450" name="Text Box 34">
            <a:extLst>
              <a:ext uri="{FF2B5EF4-FFF2-40B4-BE49-F238E27FC236}">
                <a16:creationId xmlns:a16="http://schemas.microsoft.com/office/drawing/2014/main" id="{79A38AB0-C950-40E2-A068-8C9BDE34B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225" y="43434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18%</a:t>
            </a:r>
          </a:p>
        </p:txBody>
      </p:sp>
      <p:sp>
        <p:nvSpPr>
          <p:cNvPr id="60451" name="Text Box 35">
            <a:extLst>
              <a:ext uri="{FF2B5EF4-FFF2-40B4-BE49-F238E27FC236}">
                <a16:creationId xmlns:a16="http://schemas.microsoft.com/office/drawing/2014/main" id="{75FE8A43-E6D5-4B3C-996C-542DC962A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0" y="42783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10%</a:t>
            </a:r>
          </a:p>
        </p:txBody>
      </p:sp>
      <p:sp>
        <p:nvSpPr>
          <p:cNvPr id="60452" name="Text Box 36">
            <a:extLst>
              <a:ext uri="{FF2B5EF4-FFF2-40B4-BE49-F238E27FC236}">
                <a16:creationId xmlns:a16="http://schemas.microsoft.com/office/drawing/2014/main" id="{6E56A219-DD5E-4A65-B2C0-A3AD3A790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225" y="3368675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4%</a:t>
            </a:r>
          </a:p>
        </p:txBody>
      </p:sp>
      <p:sp>
        <p:nvSpPr>
          <p:cNvPr id="60453" name="Text Box 37">
            <a:extLst>
              <a:ext uri="{FF2B5EF4-FFF2-40B4-BE49-F238E27FC236}">
                <a16:creationId xmlns:a16="http://schemas.microsoft.com/office/drawing/2014/main" id="{F3997452-B777-4BC7-A2FA-4733D1845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113" y="34290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3%</a:t>
            </a:r>
          </a:p>
        </p:txBody>
      </p:sp>
      <p:sp>
        <p:nvSpPr>
          <p:cNvPr id="60454" name="Text Box 38">
            <a:extLst>
              <a:ext uri="{FF2B5EF4-FFF2-40B4-BE49-F238E27FC236}">
                <a16:creationId xmlns:a16="http://schemas.microsoft.com/office/drawing/2014/main" id="{19E31EF2-D137-4AD5-9CCB-11D1BD7BB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7613" y="5688013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0455" name="Text Box 39">
            <a:extLst>
              <a:ext uri="{FF2B5EF4-FFF2-40B4-BE49-F238E27FC236}">
                <a16:creationId xmlns:a16="http://schemas.microsoft.com/office/drawing/2014/main" id="{1DAB677D-34A8-407F-A671-1B006039D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913" y="51054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9%</a:t>
            </a:r>
          </a:p>
        </p:txBody>
      </p:sp>
      <p:sp>
        <p:nvSpPr>
          <p:cNvPr id="60456" name="Text Box 40">
            <a:extLst>
              <a:ext uri="{FF2B5EF4-FFF2-40B4-BE49-F238E27FC236}">
                <a16:creationId xmlns:a16="http://schemas.microsoft.com/office/drawing/2014/main" id="{ADFBC54A-C0B3-415F-81A0-8EB9C1F08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2675" y="42783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27%</a:t>
            </a:r>
          </a:p>
        </p:txBody>
      </p:sp>
      <p:sp>
        <p:nvSpPr>
          <p:cNvPr id="60457" name="Text Box 41">
            <a:extLst>
              <a:ext uri="{FF2B5EF4-FFF2-40B4-BE49-F238E27FC236}">
                <a16:creationId xmlns:a16="http://schemas.microsoft.com/office/drawing/2014/main" id="{6DCB598E-FE39-49AB-ADCD-7DE8B5618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425" y="3546475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38%</a:t>
            </a:r>
          </a:p>
        </p:txBody>
      </p:sp>
      <p:sp>
        <p:nvSpPr>
          <p:cNvPr id="60458" name="Text Box 42">
            <a:extLst>
              <a:ext uri="{FF2B5EF4-FFF2-40B4-BE49-F238E27FC236}">
                <a16:creationId xmlns:a16="http://schemas.microsoft.com/office/drawing/2014/main" id="{16F86925-C9FC-4064-AF88-E3461256D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113" y="47244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27%</a:t>
            </a:r>
          </a:p>
        </p:txBody>
      </p:sp>
      <p:sp>
        <p:nvSpPr>
          <p:cNvPr id="60459" name="Text Box 43">
            <a:extLst>
              <a:ext uri="{FF2B5EF4-FFF2-40B4-BE49-F238E27FC236}">
                <a16:creationId xmlns:a16="http://schemas.microsoft.com/office/drawing/2014/main" id="{3355E281-8F30-4B23-8639-3BB6F2685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6413" y="506095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6%</a:t>
            </a:r>
          </a:p>
        </p:txBody>
      </p:sp>
      <p:sp>
        <p:nvSpPr>
          <p:cNvPr id="60460" name="Text Box 44">
            <a:extLst>
              <a:ext uri="{FF2B5EF4-FFF2-40B4-BE49-F238E27FC236}">
                <a16:creationId xmlns:a16="http://schemas.microsoft.com/office/drawing/2014/main" id="{CC32F69A-4232-4FCF-8B21-37BF40154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313" y="58674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1%</a:t>
            </a:r>
          </a:p>
        </p:txBody>
      </p:sp>
      <p:sp>
        <p:nvSpPr>
          <p:cNvPr id="60461" name="Text Box 45">
            <a:extLst>
              <a:ext uri="{FF2B5EF4-FFF2-40B4-BE49-F238E27FC236}">
                <a16:creationId xmlns:a16="http://schemas.microsoft.com/office/drawing/2014/main" id="{DB097803-414D-468C-AD26-2A9DFE392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713" y="56388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6%</a:t>
            </a:r>
          </a:p>
        </p:txBody>
      </p:sp>
      <p:sp>
        <p:nvSpPr>
          <p:cNvPr id="60462" name="Text Box 46">
            <a:extLst>
              <a:ext uri="{FF2B5EF4-FFF2-40B4-BE49-F238E27FC236}">
                <a16:creationId xmlns:a16="http://schemas.microsoft.com/office/drawing/2014/main" id="{6EFB1B74-1ADC-45F0-AB5B-12EC883B4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3" y="49530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7%</a:t>
            </a:r>
          </a:p>
        </p:txBody>
      </p:sp>
      <p:sp>
        <p:nvSpPr>
          <p:cNvPr id="60463" name="Freeform 47">
            <a:extLst>
              <a:ext uri="{FF2B5EF4-FFF2-40B4-BE49-F238E27FC236}">
                <a16:creationId xmlns:a16="http://schemas.microsoft.com/office/drawing/2014/main" id="{CFCDA5FF-E608-431C-89B2-C80F7653BC91}"/>
              </a:ext>
            </a:extLst>
          </p:cNvPr>
          <p:cNvSpPr>
            <a:spLocks/>
          </p:cNvSpPr>
          <p:nvPr/>
        </p:nvSpPr>
        <p:spPr bwMode="auto">
          <a:xfrm>
            <a:off x="4648200" y="2819400"/>
            <a:ext cx="744538" cy="457200"/>
          </a:xfrm>
          <a:custGeom>
            <a:avLst/>
            <a:gdLst>
              <a:gd name="T0" fmla="*/ 2147483646 w 469"/>
              <a:gd name="T1" fmla="*/ 2147483646 h 288"/>
              <a:gd name="T2" fmla="*/ 2147483646 w 469"/>
              <a:gd name="T3" fmla="*/ 2147483646 h 288"/>
              <a:gd name="T4" fmla="*/ 2147483646 w 469"/>
              <a:gd name="T5" fmla="*/ 0 h 288"/>
              <a:gd name="T6" fmla="*/ 0 w 469"/>
              <a:gd name="T7" fmla="*/ 2147483646 h 288"/>
              <a:gd name="T8" fmla="*/ 2147483646 w 469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9"/>
              <a:gd name="T16" fmla="*/ 0 h 288"/>
              <a:gd name="T17" fmla="*/ 469 w 469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9" h="288">
                <a:moveTo>
                  <a:pt x="469" y="268"/>
                </a:moveTo>
                <a:cubicBezTo>
                  <a:pt x="454" y="205"/>
                  <a:pt x="469" y="130"/>
                  <a:pt x="469" y="65"/>
                </a:cubicBezTo>
                <a:lnTo>
                  <a:pt x="48" y="0"/>
                </a:lnTo>
                <a:lnTo>
                  <a:pt x="0" y="288"/>
                </a:lnTo>
                <a:lnTo>
                  <a:pt x="469" y="26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64" name="Freeform 48">
            <a:extLst>
              <a:ext uri="{FF2B5EF4-FFF2-40B4-BE49-F238E27FC236}">
                <a16:creationId xmlns:a16="http://schemas.microsoft.com/office/drawing/2014/main" id="{66E5EAB3-D2A1-4541-B046-36B2F464B3B3}"/>
              </a:ext>
            </a:extLst>
          </p:cNvPr>
          <p:cNvSpPr>
            <a:spLocks/>
          </p:cNvSpPr>
          <p:nvPr/>
        </p:nvSpPr>
        <p:spPr bwMode="auto">
          <a:xfrm>
            <a:off x="4114800" y="2819400"/>
            <a:ext cx="609600" cy="457200"/>
          </a:xfrm>
          <a:custGeom>
            <a:avLst/>
            <a:gdLst>
              <a:gd name="T0" fmla="*/ 2147483646 w 384"/>
              <a:gd name="T1" fmla="*/ 2147483646 h 288"/>
              <a:gd name="T2" fmla="*/ 2147483646 w 384"/>
              <a:gd name="T3" fmla="*/ 0 h 288"/>
              <a:gd name="T4" fmla="*/ 0 w 384"/>
              <a:gd name="T5" fmla="*/ 2147483646 h 288"/>
              <a:gd name="T6" fmla="*/ 0 w 384"/>
              <a:gd name="T7" fmla="*/ 2147483646 h 288"/>
              <a:gd name="T8" fmla="*/ 2147483646 w 384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4"/>
              <a:gd name="T16" fmla="*/ 0 h 288"/>
              <a:gd name="T17" fmla="*/ 384 w 38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4" h="288">
                <a:moveTo>
                  <a:pt x="336" y="288"/>
                </a:moveTo>
                <a:lnTo>
                  <a:pt x="384" y="0"/>
                </a:lnTo>
                <a:lnTo>
                  <a:pt x="0" y="48"/>
                </a:lnTo>
                <a:lnTo>
                  <a:pt x="0" y="288"/>
                </a:lnTo>
                <a:lnTo>
                  <a:pt x="336" y="28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65" name="Text Box 49">
            <a:extLst>
              <a:ext uri="{FF2B5EF4-FFF2-40B4-BE49-F238E27FC236}">
                <a16:creationId xmlns:a16="http://schemas.microsoft.com/office/drawing/2014/main" id="{CE431813-98B7-44AF-948F-50FC25F93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44813"/>
            <a:ext cx="595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16%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0466" name="Text Box 50">
            <a:extLst>
              <a:ext uri="{FF2B5EF4-FFF2-40B4-BE49-F238E27FC236}">
                <a16:creationId xmlns:a16="http://schemas.microsoft.com/office/drawing/2014/main" id="{F55A6057-A83D-49CE-9A03-81A622A07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92100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26%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0467" name="Freeform 51">
            <a:extLst>
              <a:ext uri="{FF2B5EF4-FFF2-40B4-BE49-F238E27FC236}">
                <a16:creationId xmlns:a16="http://schemas.microsoft.com/office/drawing/2014/main" id="{18CD68B0-CCDA-4177-BB9D-BC509B8E5893}"/>
              </a:ext>
            </a:extLst>
          </p:cNvPr>
          <p:cNvSpPr>
            <a:spLocks/>
          </p:cNvSpPr>
          <p:nvPr/>
        </p:nvSpPr>
        <p:spPr bwMode="auto">
          <a:xfrm>
            <a:off x="4038600" y="2286000"/>
            <a:ext cx="685800" cy="609600"/>
          </a:xfrm>
          <a:custGeom>
            <a:avLst/>
            <a:gdLst>
              <a:gd name="T0" fmla="*/ 2147483646 w 432"/>
              <a:gd name="T1" fmla="*/ 2147483646 h 384"/>
              <a:gd name="T2" fmla="*/ 2147483646 w 432"/>
              <a:gd name="T3" fmla="*/ 0 h 384"/>
              <a:gd name="T4" fmla="*/ 0 w 432"/>
              <a:gd name="T5" fmla="*/ 2147483646 h 384"/>
              <a:gd name="T6" fmla="*/ 2147483646 w 432"/>
              <a:gd name="T7" fmla="*/ 2147483646 h 384"/>
              <a:gd name="T8" fmla="*/ 2147483646 w 432"/>
              <a:gd name="T9" fmla="*/ 2147483646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384"/>
              <a:gd name="T17" fmla="*/ 432 w 432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384">
                <a:moveTo>
                  <a:pt x="432" y="336"/>
                </a:moveTo>
                <a:lnTo>
                  <a:pt x="48" y="0"/>
                </a:lnTo>
                <a:lnTo>
                  <a:pt x="0" y="48"/>
                </a:lnTo>
                <a:lnTo>
                  <a:pt x="48" y="384"/>
                </a:lnTo>
                <a:lnTo>
                  <a:pt x="432" y="33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68" name="Text Box 52">
            <a:extLst>
              <a:ext uri="{FF2B5EF4-FFF2-40B4-BE49-F238E27FC236}">
                <a16:creationId xmlns:a16="http://schemas.microsoft.com/office/drawing/2014/main" id="{0B9075AE-ADE7-41DA-99D7-F01483609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511425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33%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0469" name="Freeform 53">
            <a:extLst>
              <a:ext uri="{FF2B5EF4-FFF2-40B4-BE49-F238E27FC236}">
                <a16:creationId xmlns:a16="http://schemas.microsoft.com/office/drawing/2014/main" id="{50A11108-F676-42A8-8F63-39547289E841}"/>
              </a:ext>
            </a:extLst>
          </p:cNvPr>
          <p:cNvSpPr>
            <a:spLocks/>
          </p:cNvSpPr>
          <p:nvPr/>
        </p:nvSpPr>
        <p:spPr bwMode="auto">
          <a:xfrm>
            <a:off x="3657600" y="1219200"/>
            <a:ext cx="1219200" cy="1600200"/>
          </a:xfrm>
          <a:custGeom>
            <a:avLst/>
            <a:gdLst>
              <a:gd name="T0" fmla="*/ 2147483646 w 768"/>
              <a:gd name="T1" fmla="*/ 2147483646 h 1008"/>
              <a:gd name="T2" fmla="*/ 2147483646 w 768"/>
              <a:gd name="T3" fmla="*/ 2147483646 h 1008"/>
              <a:gd name="T4" fmla="*/ 0 w 768"/>
              <a:gd name="T5" fmla="*/ 2147483646 h 1008"/>
              <a:gd name="T6" fmla="*/ 2147483646 w 768"/>
              <a:gd name="T7" fmla="*/ 0 h 1008"/>
              <a:gd name="T8" fmla="*/ 2147483646 w 768"/>
              <a:gd name="T9" fmla="*/ 2147483646 h 1008"/>
              <a:gd name="T10" fmla="*/ 2147483646 w 768"/>
              <a:gd name="T11" fmla="*/ 2147483646 h 10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8"/>
              <a:gd name="T19" fmla="*/ 0 h 1008"/>
              <a:gd name="T20" fmla="*/ 768 w 768"/>
              <a:gd name="T21" fmla="*/ 1008 h 10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8" h="1008">
                <a:moveTo>
                  <a:pt x="672" y="1008"/>
                </a:moveTo>
                <a:lnTo>
                  <a:pt x="288" y="672"/>
                </a:lnTo>
                <a:lnTo>
                  <a:pt x="0" y="144"/>
                </a:lnTo>
                <a:lnTo>
                  <a:pt x="240" y="0"/>
                </a:lnTo>
                <a:lnTo>
                  <a:pt x="768" y="672"/>
                </a:lnTo>
                <a:lnTo>
                  <a:pt x="672" y="100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70" name="Freeform 54">
            <a:extLst>
              <a:ext uri="{FF2B5EF4-FFF2-40B4-BE49-F238E27FC236}">
                <a16:creationId xmlns:a16="http://schemas.microsoft.com/office/drawing/2014/main" id="{8CBFE281-5F5C-4371-B78A-3BED8A82F5BE}"/>
              </a:ext>
            </a:extLst>
          </p:cNvPr>
          <p:cNvSpPr>
            <a:spLocks/>
          </p:cNvSpPr>
          <p:nvPr/>
        </p:nvSpPr>
        <p:spPr bwMode="auto">
          <a:xfrm>
            <a:off x="3276600" y="2057400"/>
            <a:ext cx="838200" cy="685800"/>
          </a:xfrm>
          <a:custGeom>
            <a:avLst/>
            <a:gdLst>
              <a:gd name="T0" fmla="*/ 2147483646 w 528"/>
              <a:gd name="T1" fmla="*/ 2147483646 h 432"/>
              <a:gd name="T2" fmla="*/ 0 w 528"/>
              <a:gd name="T3" fmla="*/ 2147483646 h 432"/>
              <a:gd name="T4" fmla="*/ 0 w 528"/>
              <a:gd name="T5" fmla="*/ 0 h 432"/>
              <a:gd name="T6" fmla="*/ 2147483646 w 528"/>
              <a:gd name="T7" fmla="*/ 2147483646 h 432"/>
              <a:gd name="T8" fmla="*/ 2147483646 w 528"/>
              <a:gd name="T9" fmla="*/ 2147483646 h 432"/>
              <a:gd name="T10" fmla="*/ 2147483646 w 528"/>
              <a:gd name="T11" fmla="*/ 2147483646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"/>
              <a:gd name="T19" fmla="*/ 0 h 432"/>
              <a:gd name="T20" fmla="*/ 528 w 528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" h="432">
                <a:moveTo>
                  <a:pt x="528" y="432"/>
                </a:moveTo>
                <a:lnTo>
                  <a:pt x="0" y="336"/>
                </a:lnTo>
                <a:lnTo>
                  <a:pt x="0" y="0"/>
                </a:lnTo>
                <a:lnTo>
                  <a:pt x="144" y="144"/>
                </a:lnTo>
                <a:lnTo>
                  <a:pt x="480" y="192"/>
                </a:lnTo>
                <a:lnTo>
                  <a:pt x="528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71" name="Freeform 55">
            <a:extLst>
              <a:ext uri="{FF2B5EF4-FFF2-40B4-BE49-F238E27FC236}">
                <a16:creationId xmlns:a16="http://schemas.microsoft.com/office/drawing/2014/main" id="{7C6BFA88-3090-41C9-A712-A357AD12D8C4}"/>
              </a:ext>
            </a:extLst>
          </p:cNvPr>
          <p:cNvSpPr>
            <a:spLocks/>
          </p:cNvSpPr>
          <p:nvPr/>
        </p:nvSpPr>
        <p:spPr bwMode="auto">
          <a:xfrm>
            <a:off x="3733800" y="2667000"/>
            <a:ext cx="381000" cy="609600"/>
          </a:xfrm>
          <a:custGeom>
            <a:avLst/>
            <a:gdLst>
              <a:gd name="T0" fmla="*/ 2147483646 w 240"/>
              <a:gd name="T1" fmla="*/ 2147483646 h 384"/>
              <a:gd name="T2" fmla="*/ 2147483646 w 240"/>
              <a:gd name="T3" fmla="*/ 2147483646 h 384"/>
              <a:gd name="T4" fmla="*/ 2147483646 w 240"/>
              <a:gd name="T5" fmla="*/ 2147483646 h 384"/>
              <a:gd name="T6" fmla="*/ 0 w 240"/>
              <a:gd name="T7" fmla="*/ 0 h 384"/>
              <a:gd name="T8" fmla="*/ 0 w 240"/>
              <a:gd name="T9" fmla="*/ 2147483646 h 384"/>
              <a:gd name="T10" fmla="*/ 2147483646 w 240"/>
              <a:gd name="T11" fmla="*/ 2147483646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384"/>
              <a:gd name="T20" fmla="*/ 240 w 240"/>
              <a:gd name="T21" fmla="*/ 384 h 3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384">
                <a:moveTo>
                  <a:pt x="240" y="384"/>
                </a:moveTo>
                <a:lnTo>
                  <a:pt x="240" y="144"/>
                </a:lnTo>
                <a:lnTo>
                  <a:pt x="240" y="48"/>
                </a:lnTo>
                <a:lnTo>
                  <a:pt x="0" y="0"/>
                </a:lnTo>
                <a:lnTo>
                  <a:pt x="0" y="384"/>
                </a:lnTo>
                <a:lnTo>
                  <a:pt x="240" y="38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72" name="Freeform 56">
            <a:extLst>
              <a:ext uri="{FF2B5EF4-FFF2-40B4-BE49-F238E27FC236}">
                <a16:creationId xmlns:a16="http://schemas.microsoft.com/office/drawing/2014/main" id="{11D66F99-7DEC-4DE8-90B2-230FF1FCF400}"/>
              </a:ext>
            </a:extLst>
          </p:cNvPr>
          <p:cNvSpPr>
            <a:spLocks/>
          </p:cNvSpPr>
          <p:nvPr/>
        </p:nvSpPr>
        <p:spPr bwMode="auto">
          <a:xfrm>
            <a:off x="3276600" y="2590800"/>
            <a:ext cx="457200" cy="685800"/>
          </a:xfrm>
          <a:custGeom>
            <a:avLst/>
            <a:gdLst>
              <a:gd name="T0" fmla="*/ 2147483646 w 288"/>
              <a:gd name="T1" fmla="*/ 2147483646 h 432"/>
              <a:gd name="T2" fmla="*/ 0 w 288"/>
              <a:gd name="T3" fmla="*/ 2147483646 h 432"/>
              <a:gd name="T4" fmla="*/ 0 w 288"/>
              <a:gd name="T5" fmla="*/ 0 h 432"/>
              <a:gd name="T6" fmla="*/ 2147483646 w 288"/>
              <a:gd name="T7" fmla="*/ 2147483646 h 432"/>
              <a:gd name="T8" fmla="*/ 2147483646 w 288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432"/>
              <a:gd name="T17" fmla="*/ 288 w 288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432">
                <a:moveTo>
                  <a:pt x="288" y="432"/>
                </a:moveTo>
                <a:lnTo>
                  <a:pt x="0" y="432"/>
                </a:lnTo>
                <a:lnTo>
                  <a:pt x="0" y="0"/>
                </a:lnTo>
                <a:lnTo>
                  <a:pt x="288" y="48"/>
                </a:lnTo>
                <a:lnTo>
                  <a:pt x="288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73" name="Freeform 57">
            <a:extLst>
              <a:ext uri="{FF2B5EF4-FFF2-40B4-BE49-F238E27FC236}">
                <a16:creationId xmlns:a16="http://schemas.microsoft.com/office/drawing/2014/main" id="{26344204-66A9-4FF6-BD59-B378A3653D1E}"/>
              </a:ext>
            </a:extLst>
          </p:cNvPr>
          <p:cNvSpPr>
            <a:spLocks/>
          </p:cNvSpPr>
          <p:nvPr/>
        </p:nvSpPr>
        <p:spPr bwMode="auto">
          <a:xfrm>
            <a:off x="4724400" y="2286000"/>
            <a:ext cx="685800" cy="685800"/>
          </a:xfrm>
          <a:custGeom>
            <a:avLst/>
            <a:gdLst>
              <a:gd name="T0" fmla="*/ 2147483646 w 432"/>
              <a:gd name="T1" fmla="*/ 2147483646 h 432"/>
              <a:gd name="T2" fmla="*/ 2147483646 w 432"/>
              <a:gd name="T3" fmla="*/ 0 h 432"/>
              <a:gd name="T4" fmla="*/ 2147483646 w 432"/>
              <a:gd name="T5" fmla="*/ 0 h 432"/>
              <a:gd name="T6" fmla="*/ 0 w 432"/>
              <a:gd name="T7" fmla="*/ 2147483646 h 432"/>
              <a:gd name="T8" fmla="*/ 2147483646 w 432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432"/>
              <a:gd name="T17" fmla="*/ 432 w 432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432">
                <a:moveTo>
                  <a:pt x="432" y="432"/>
                </a:moveTo>
                <a:lnTo>
                  <a:pt x="432" y="0"/>
                </a:lnTo>
                <a:lnTo>
                  <a:pt x="96" y="0"/>
                </a:lnTo>
                <a:lnTo>
                  <a:pt x="0" y="336"/>
                </a:lnTo>
                <a:lnTo>
                  <a:pt x="432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74" name="Text Box 59">
            <a:extLst>
              <a:ext uri="{FF2B5EF4-FFF2-40B4-BE49-F238E27FC236}">
                <a16:creationId xmlns:a16="http://schemas.microsoft.com/office/drawing/2014/main" id="{80439CD9-919B-4338-B17A-07DF41E79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28600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30%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0475" name="Text Box 60">
            <a:extLst>
              <a:ext uri="{FF2B5EF4-FFF2-40B4-BE49-F238E27FC236}">
                <a16:creationId xmlns:a16="http://schemas.microsoft.com/office/drawing/2014/main" id="{B74AA74D-2420-45D2-B102-43BD106D4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163" y="2868613"/>
            <a:ext cx="5953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14%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0476" name="Text Box 61">
            <a:extLst>
              <a:ext uri="{FF2B5EF4-FFF2-40B4-BE49-F238E27FC236}">
                <a16:creationId xmlns:a16="http://schemas.microsoft.com/office/drawing/2014/main" id="{A7B87FF4-F10D-4A64-AB65-7DDBDE125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763838"/>
            <a:ext cx="595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15%</a:t>
            </a:r>
            <a:endParaRPr lang="en-US" altLang="en-US" sz="1800"/>
          </a:p>
        </p:txBody>
      </p:sp>
      <p:pic>
        <p:nvPicPr>
          <p:cNvPr id="60477" name="Picture 62" descr="C:\AGVISE Logo\Agvise-logo2000.jpg">
            <a:extLst>
              <a:ext uri="{FF2B5EF4-FFF2-40B4-BE49-F238E27FC236}">
                <a16:creationId xmlns:a16="http://schemas.microsoft.com/office/drawing/2014/main" id="{FC8648BB-57B4-40B5-AC00-162E22417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512888"/>
            <a:ext cx="2330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78" name="Text Box 63">
            <a:extLst>
              <a:ext uri="{FF2B5EF4-FFF2-40B4-BE49-F238E27FC236}">
                <a16:creationId xmlns:a16="http://schemas.microsoft.com/office/drawing/2014/main" id="{40F4005F-F38D-4C54-BD7F-96F008185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275"/>
            <a:ext cx="9159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>
                <a:latin typeface="Arial" panose="020B0604020202020204" pitchFamily="34" charset="0"/>
              </a:rPr>
              <a:t>% Soil Samples with Copper less than 0.5 ppm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0479" name="Text Box 64">
            <a:extLst>
              <a:ext uri="{FF2B5EF4-FFF2-40B4-BE49-F238E27FC236}">
                <a16:creationId xmlns:a16="http://schemas.microsoft.com/office/drawing/2014/main" id="{FB3A99D5-B2C3-411B-9D7F-57CAA8B3D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8" y="1611313"/>
            <a:ext cx="2363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Fall 2015 samples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0480" name="Text Box 65">
            <a:extLst>
              <a:ext uri="{FF2B5EF4-FFF2-40B4-BE49-F238E27FC236}">
                <a16:creationId xmlns:a16="http://schemas.microsoft.com/office/drawing/2014/main" id="{B61D8D61-377C-4C3D-BCBA-2679FDF17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613" y="1952625"/>
            <a:ext cx="1931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(0-6” samples)</a:t>
            </a:r>
          </a:p>
        </p:txBody>
      </p:sp>
      <p:sp>
        <p:nvSpPr>
          <p:cNvPr id="60481" name="Text Box 66">
            <a:extLst>
              <a:ext uri="{FF2B5EF4-FFF2-40B4-BE49-F238E27FC236}">
                <a16:creationId xmlns:a16="http://schemas.microsoft.com/office/drawing/2014/main" id="{E10A6192-C76C-4B8C-B2E3-7FC1134CC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52400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MB</a:t>
            </a:r>
          </a:p>
        </p:txBody>
      </p:sp>
      <p:sp>
        <p:nvSpPr>
          <p:cNvPr id="60482" name="Text Box 67">
            <a:extLst>
              <a:ext uri="{FF2B5EF4-FFF2-40B4-BE49-F238E27FC236}">
                <a16:creationId xmlns:a16="http://schemas.microsoft.com/office/drawing/2014/main" id="{E06F8FD1-F2B5-409A-BB44-FFC5CA643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657600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ND</a:t>
            </a:r>
          </a:p>
        </p:txBody>
      </p:sp>
      <p:sp>
        <p:nvSpPr>
          <p:cNvPr id="60483" name="Text Box 68">
            <a:extLst>
              <a:ext uri="{FF2B5EF4-FFF2-40B4-BE49-F238E27FC236}">
                <a16:creationId xmlns:a16="http://schemas.microsoft.com/office/drawing/2014/main" id="{DB3788E3-7D41-49A0-BD64-5F3352AE7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51816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SD</a:t>
            </a:r>
          </a:p>
        </p:txBody>
      </p:sp>
      <p:sp>
        <p:nvSpPr>
          <p:cNvPr id="60484" name="Text Box 69">
            <a:extLst>
              <a:ext uri="{FF2B5EF4-FFF2-40B4-BE49-F238E27FC236}">
                <a16:creationId xmlns:a16="http://schemas.microsoft.com/office/drawing/2014/main" id="{68BCC02B-C4AB-475A-A80E-1C5466A1B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650" y="49530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MN</a:t>
            </a:r>
          </a:p>
        </p:txBody>
      </p:sp>
      <p:sp>
        <p:nvSpPr>
          <p:cNvPr id="60485" name="Text Box 70">
            <a:extLst>
              <a:ext uri="{FF2B5EF4-FFF2-40B4-BE49-F238E27FC236}">
                <a16:creationId xmlns:a16="http://schemas.microsoft.com/office/drawing/2014/main" id="{BA2C46C8-D7E5-4A3A-AA9A-7F8A99CD8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75260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18%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0486" name="Text Box 71">
            <a:extLst>
              <a:ext uri="{FF2B5EF4-FFF2-40B4-BE49-F238E27FC236}">
                <a16:creationId xmlns:a16="http://schemas.microsoft.com/office/drawing/2014/main" id="{C5430C3D-0FCD-4E08-80D2-380FB4512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850" y="18288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4%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0487" name="Text Box 72">
            <a:extLst>
              <a:ext uri="{FF2B5EF4-FFF2-40B4-BE49-F238E27FC236}">
                <a16:creationId xmlns:a16="http://schemas.microsoft.com/office/drawing/2014/main" id="{AAE7B265-9D5D-4E38-A6FA-F976594DE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0225" y="43434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13%</a:t>
            </a:r>
          </a:p>
        </p:txBody>
      </p:sp>
      <p:sp>
        <p:nvSpPr>
          <p:cNvPr id="60488" name="Text Box 73">
            <a:extLst>
              <a:ext uri="{FF2B5EF4-FFF2-40B4-BE49-F238E27FC236}">
                <a16:creationId xmlns:a16="http://schemas.microsoft.com/office/drawing/2014/main" id="{6EB22296-D048-421A-840E-2936DF666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663" y="5729288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6%</a:t>
            </a:r>
          </a:p>
        </p:txBody>
      </p:sp>
      <p:sp>
        <p:nvSpPr>
          <p:cNvPr id="60489" name="Text Box 74">
            <a:extLst>
              <a:ext uri="{FF2B5EF4-FFF2-40B4-BE49-F238E27FC236}">
                <a16:creationId xmlns:a16="http://schemas.microsoft.com/office/drawing/2014/main" id="{D90E8221-D033-4FEF-9C49-2CE5E4522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49530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16%</a:t>
            </a:r>
          </a:p>
        </p:txBody>
      </p:sp>
      <p:sp>
        <p:nvSpPr>
          <p:cNvPr id="60490" name="Text Box 75">
            <a:extLst>
              <a:ext uri="{FF2B5EF4-FFF2-40B4-BE49-F238E27FC236}">
                <a16:creationId xmlns:a16="http://schemas.microsoft.com/office/drawing/2014/main" id="{6E9BC1E6-B0F0-4CC4-8034-F42BC1DC4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75" y="4067175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51%</a:t>
            </a:r>
          </a:p>
        </p:txBody>
      </p:sp>
      <p:sp>
        <p:nvSpPr>
          <p:cNvPr id="60491" name="Text Box 76">
            <a:extLst>
              <a:ext uri="{FF2B5EF4-FFF2-40B4-BE49-F238E27FC236}">
                <a16:creationId xmlns:a16="http://schemas.microsoft.com/office/drawing/2014/main" id="{00633F5E-B985-40CB-874D-8E6FF7D41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475" y="35814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43%</a:t>
            </a:r>
          </a:p>
        </p:txBody>
      </p:sp>
      <p:sp>
        <p:nvSpPr>
          <p:cNvPr id="60492" name="Text Box 71">
            <a:extLst>
              <a:ext uri="{FF2B5EF4-FFF2-40B4-BE49-F238E27FC236}">
                <a16:creationId xmlns:a16="http://schemas.microsoft.com/office/drawing/2014/main" id="{CF66FDB8-29BE-4FDA-BB92-B0F6C255A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475" y="24384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9%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reeform 2">
            <a:extLst>
              <a:ext uri="{FF2B5EF4-FFF2-40B4-BE49-F238E27FC236}">
                <a16:creationId xmlns:a16="http://schemas.microsoft.com/office/drawing/2014/main" id="{785D2747-8C98-4FFB-A5EC-87CC74787718}"/>
              </a:ext>
            </a:extLst>
          </p:cNvPr>
          <p:cNvSpPr>
            <a:spLocks/>
          </p:cNvSpPr>
          <p:nvPr/>
        </p:nvSpPr>
        <p:spPr bwMode="auto">
          <a:xfrm>
            <a:off x="4267200" y="3886200"/>
            <a:ext cx="762000" cy="990600"/>
          </a:xfrm>
          <a:custGeom>
            <a:avLst/>
            <a:gdLst>
              <a:gd name="T0" fmla="*/ 2147483646 w 480"/>
              <a:gd name="T1" fmla="*/ 2147483646 h 624"/>
              <a:gd name="T2" fmla="*/ 0 w 480"/>
              <a:gd name="T3" fmla="*/ 2147483646 h 624"/>
              <a:gd name="T4" fmla="*/ 0 w 480"/>
              <a:gd name="T5" fmla="*/ 2147483646 h 624"/>
              <a:gd name="T6" fmla="*/ 2147483646 w 480"/>
              <a:gd name="T7" fmla="*/ 0 h 624"/>
              <a:gd name="T8" fmla="*/ 2147483646 w 480"/>
              <a:gd name="T9" fmla="*/ 0 h 624"/>
              <a:gd name="T10" fmla="*/ 2147483646 w 480"/>
              <a:gd name="T11" fmla="*/ 2147483646 h 624"/>
              <a:gd name="T12" fmla="*/ 2147483646 w 480"/>
              <a:gd name="T13" fmla="*/ 2147483646 h 624"/>
              <a:gd name="T14" fmla="*/ 2147483646 w 480"/>
              <a:gd name="T15" fmla="*/ 2147483646 h 6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0"/>
              <a:gd name="T25" fmla="*/ 0 h 624"/>
              <a:gd name="T26" fmla="*/ 480 w 480"/>
              <a:gd name="T27" fmla="*/ 624 h 6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0" h="624">
                <a:moveTo>
                  <a:pt x="480" y="624"/>
                </a:moveTo>
                <a:lnTo>
                  <a:pt x="0" y="624"/>
                </a:lnTo>
                <a:lnTo>
                  <a:pt x="0" y="240"/>
                </a:lnTo>
                <a:lnTo>
                  <a:pt x="48" y="0"/>
                </a:lnTo>
                <a:lnTo>
                  <a:pt x="384" y="0"/>
                </a:lnTo>
                <a:lnTo>
                  <a:pt x="432" y="336"/>
                </a:lnTo>
                <a:lnTo>
                  <a:pt x="480" y="528"/>
                </a:lnTo>
                <a:lnTo>
                  <a:pt x="480" y="62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3" name="Freeform 3">
            <a:extLst>
              <a:ext uri="{FF2B5EF4-FFF2-40B4-BE49-F238E27FC236}">
                <a16:creationId xmlns:a16="http://schemas.microsoft.com/office/drawing/2014/main" id="{7992943F-EE4B-47AB-AD3C-1BABA0BA244A}"/>
              </a:ext>
            </a:extLst>
          </p:cNvPr>
          <p:cNvSpPr>
            <a:spLocks/>
          </p:cNvSpPr>
          <p:nvPr/>
        </p:nvSpPr>
        <p:spPr bwMode="auto">
          <a:xfrm>
            <a:off x="3276600" y="1447800"/>
            <a:ext cx="838200" cy="914400"/>
          </a:xfrm>
          <a:custGeom>
            <a:avLst/>
            <a:gdLst>
              <a:gd name="T0" fmla="*/ 2147483646 w 528"/>
              <a:gd name="T1" fmla="*/ 2147483646 h 576"/>
              <a:gd name="T2" fmla="*/ 2147483646 w 528"/>
              <a:gd name="T3" fmla="*/ 2147483646 h 576"/>
              <a:gd name="T4" fmla="*/ 2147483646 w 528"/>
              <a:gd name="T5" fmla="*/ 2147483646 h 576"/>
              <a:gd name="T6" fmla="*/ 0 w 528"/>
              <a:gd name="T7" fmla="*/ 2147483646 h 576"/>
              <a:gd name="T8" fmla="*/ 2147483646 w 528"/>
              <a:gd name="T9" fmla="*/ 2147483646 h 576"/>
              <a:gd name="T10" fmla="*/ 2147483646 w 528"/>
              <a:gd name="T11" fmla="*/ 0 h 576"/>
              <a:gd name="T12" fmla="*/ 2147483646 w 528"/>
              <a:gd name="T13" fmla="*/ 2147483646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576"/>
              <a:gd name="T23" fmla="*/ 528 w 528"/>
              <a:gd name="T24" fmla="*/ 576 h 5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576">
                <a:moveTo>
                  <a:pt x="528" y="528"/>
                </a:moveTo>
                <a:lnTo>
                  <a:pt x="480" y="576"/>
                </a:lnTo>
                <a:lnTo>
                  <a:pt x="144" y="528"/>
                </a:lnTo>
                <a:lnTo>
                  <a:pt x="0" y="384"/>
                </a:lnTo>
                <a:lnTo>
                  <a:pt x="48" y="48"/>
                </a:lnTo>
                <a:lnTo>
                  <a:pt x="240" y="0"/>
                </a:lnTo>
                <a:lnTo>
                  <a:pt x="528" y="52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Freeform 4">
            <a:extLst>
              <a:ext uri="{FF2B5EF4-FFF2-40B4-BE49-F238E27FC236}">
                <a16:creationId xmlns:a16="http://schemas.microsoft.com/office/drawing/2014/main" id="{B617521B-47E3-416A-8151-EF875067EECE}"/>
              </a:ext>
            </a:extLst>
          </p:cNvPr>
          <p:cNvSpPr>
            <a:spLocks/>
          </p:cNvSpPr>
          <p:nvPr/>
        </p:nvSpPr>
        <p:spPr bwMode="auto">
          <a:xfrm>
            <a:off x="2443163" y="3205163"/>
            <a:ext cx="708025" cy="785812"/>
          </a:xfrm>
          <a:custGeom>
            <a:avLst/>
            <a:gdLst>
              <a:gd name="T0" fmla="*/ 2147483646 w 621"/>
              <a:gd name="T1" fmla="*/ 0 h 723"/>
              <a:gd name="T2" fmla="*/ 2147483646 w 621"/>
              <a:gd name="T3" fmla="*/ 2147483646 h 723"/>
              <a:gd name="T4" fmla="*/ 2147483646 w 621"/>
              <a:gd name="T5" fmla="*/ 2147483646 h 723"/>
              <a:gd name="T6" fmla="*/ 0 w 621"/>
              <a:gd name="T7" fmla="*/ 2147483646 h 723"/>
              <a:gd name="T8" fmla="*/ 2147483646 w 621"/>
              <a:gd name="T9" fmla="*/ 0 h 7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1"/>
              <a:gd name="T16" fmla="*/ 0 h 723"/>
              <a:gd name="T17" fmla="*/ 621 w 621"/>
              <a:gd name="T18" fmla="*/ 723 h 7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1" h="723">
                <a:moveTo>
                  <a:pt x="51" y="0"/>
                </a:moveTo>
                <a:lnTo>
                  <a:pt x="621" y="30"/>
                </a:lnTo>
                <a:lnTo>
                  <a:pt x="576" y="675"/>
                </a:lnTo>
                <a:lnTo>
                  <a:pt x="0" y="723"/>
                </a:lnTo>
                <a:lnTo>
                  <a:pt x="51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5" name="Freeform 5">
            <a:extLst>
              <a:ext uri="{FF2B5EF4-FFF2-40B4-BE49-F238E27FC236}">
                <a16:creationId xmlns:a16="http://schemas.microsoft.com/office/drawing/2014/main" id="{DD8B3B7F-ACEC-4A72-B2A5-6A90AEE24569}"/>
              </a:ext>
            </a:extLst>
          </p:cNvPr>
          <p:cNvSpPr>
            <a:spLocks/>
          </p:cNvSpPr>
          <p:nvPr/>
        </p:nvSpPr>
        <p:spPr bwMode="auto">
          <a:xfrm>
            <a:off x="3100388" y="3233738"/>
            <a:ext cx="601662" cy="704850"/>
          </a:xfrm>
          <a:custGeom>
            <a:avLst/>
            <a:gdLst>
              <a:gd name="T0" fmla="*/ 2147483646 w 528"/>
              <a:gd name="T1" fmla="*/ 0 h 648"/>
              <a:gd name="T2" fmla="*/ 2147483646 w 528"/>
              <a:gd name="T3" fmla="*/ 2147483646 h 648"/>
              <a:gd name="T4" fmla="*/ 2147483646 w 528"/>
              <a:gd name="T5" fmla="*/ 2147483646 h 648"/>
              <a:gd name="T6" fmla="*/ 2147483646 w 528"/>
              <a:gd name="T7" fmla="*/ 2147483646 h 648"/>
              <a:gd name="T8" fmla="*/ 2147483646 w 528"/>
              <a:gd name="T9" fmla="*/ 2147483646 h 648"/>
              <a:gd name="T10" fmla="*/ 0 w 528"/>
              <a:gd name="T11" fmla="*/ 2147483646 h 648"/>
              <a:gd name="T12" fmla="*/ 2147483646 w 528"/>
              <a:gd name="T13" fmla="*/ 0 h 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648"/>
              <a:gd name="T23" fmla="*/ 528 w 528"/>
              <a:gd name="T24" fmla="*/ 648 h 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648">
                <a:moveTo>
                  <a:pt x="48" y="0"/>
                </a:moveTo>
                <a:lnTo>
                  <a:pt x="528" y="24"/>
                </a:lnTo>
                <a:lnTo>
                  <a:pt x="528" y="552"/>
                </a:lnTo>
                <a:lnTo>
                  <a:pt x="480" y="552"/>
                </a:lnTo>
                <a:lnTo>
                  <a:pt x="144" y="648"/>
                </a:lnTo>
                <a:lnTo>
                  <a:pt x="0" y="6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6" name="Freeform 6">
            <a:extLst>
              <a:ext uri="{FF2B5EF4-FFF2-40B4-BE49-F238E27FC236}">
                <a16:creationId xmlns:a16="http://schemas.microsoft.com/office/drawing/2014/main" id="{588DEA13-863F-4F78-9FBB-B51DCD619211}"/>
              </a:ext>
            </a:extLst>
          </p:cNvPr>
          <p:cNvSpPr>
            <a:spLocks/>
          </p:cNvSpPr>
          <p:nvPr/>
        </p:nvSpPr>
        <p:spPr bwMode="auto">
          <a:xfrm>
            <a:off x="3702050" y="3260725"/>
            <a:ext cx="546100" cy="574675"/>
          </a:xfrm>
          <a:custGeom>
            <a:avLst/>
            <a:gdLst>
              <a:gd name="T0" fmla="*/ 0 w 480"/>
              <a:gd name="T1" fmla="*/ 0 h 528"/>
              <a:gd name="T2" fmla="*/ 2147483646 w 480"/>
              <a:gd name="T3" fmla="*/ 0 h 528"/>
              <a:gd name="T4" fmla="*/ 2147483646 w 480"/>
              <a:gd name="T5" fmla="*/ 2147483646 h 528"/>
              <a:gd name="T6" fmla="*/ 0 w 480"/>
              <a:gd name="T7" fmla="*/ 2147483646 h 528"/>
              <a:gd name="T8" fmla="*/ 0 w 480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0"/>
              <a:gd name="T16" fmla="*/ 0 h 528"/>
              <a:gd name="T17" fmla="*/ 480 w 480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0" h="528">
                <a:moveTo>
                  <a:pt x="0" y="0"/>
                </a:moveTo>
                <a:lnTo>
                  <a:pt x="480" y="0"/>
                </a:lnTo>
                <a:lnTo>
                  <a:pt x="480" y="480"/>
                </a:lnTo>
                <a:lnTo>
                  <a:pt x="0" y="52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7" name="Freeform 7">
            <a:extLst>
              <a:ext uri="{FF2B5EF4-FFF2-40B4-BE49-F238E27FC236}">
                <a16:creationId xmlns:a16="http://schemas.microsoft.com/office/drawing/2014/main" id="{C8BEC6ED-7D85-4254-936E-D504E9A4F1BC}"/>
              </a:ext>
            </a:extLst>
          </p:cNvPr>
          <p:cNvSpPr>
            <a:spLocks/>
          </p:cNvSpPr>
          <p:nvPr/>
        </p:nvSpPr>
        <p:spPr bwMode="auto">
          <a:xfrm>
            <a:off x="4248150" y="3260725"/>
            <a:ext cx="604838" cy="730250"/>
          </a:xfrm>
          <a:custGeom>
            <a:avLst/>
            <a:gdLst>
              <a:gd name="T0" fmla="*/ 0 w 531"/>
              <a:gd name="T1" fmla="*/ 0 h 672"/>
              <a:gd name="T2" fmla="*/ 2147483646 w 531"/>
              <a:gd name="T3" fmla="*/ 0 h 672"/>
              <a:gd name="T4" fmla="*/ 2147483646 w 531"/>
              <a:gd name="T5" fmla="*/ 2147483646 h 672"/>
              <a:gd name="T6" fmla="*/ 2147483646 w 531"/>
              <a:gd name="T7" fmla="*/ 2147483646 h 672"/>
              <a:gd name="T8" fmla="*/ 2147483646 w 531"/>
              <a:gd name="T9" fmla="*/ 2147483646 h 672"/>
              <a:gd name="T10" fmla="*/ 2147483646 w 531"/>
              <a:gd name="T11" fmla="*/ 2147483646 h 672"/>
              <a:gd name="T12" fmla="*/ 2147483646 w 531"/>
              <a:gd name="T13" fmla="*/ 2147483646 h 672"/>
              <a:gd name="T14" fmla="*/ 2147483646 w 531"/>
              <a:gd name="T15" fmla="*/ 2147483646 h 672"/>
              <a:gd name="T16" fmla="*/ 2147483646 w 531"/>
              <a:gd name="T17" fmla="*/ 2147483646 h 672"/>
              <a:gd name="T18" fmla="*/ 2147483646 w 531"/>
              <a:gd name="T19" fmla="*/ 2147483646 h 672"/>
              <a:gd name="T20" fmla="*/ 2147483646 w 531"/>
              <a:gd name="T21" fmla="*/ 2147483646 h 672"/>
              <a:gd name="T22" fmla="*/ 0 w 531"/>
              <a:gd name="T23" fmla="*/ 2147483646 h 672"/>
              <a:gd name="T24" fmla="*/ 0 w 531"/>
              <a:gd name="T25" fmla="*/ 0 h 6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31"/>
              <a:gd name="T40" fmla="*/ 0 h 672"/>
              <a:gd name="T41" fmla="*/ 531 w 531"/>
              <a:gd name="T42" fmla="*/ 672 h 6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31" h="672">
                <a:moveTo>
                  <a:pt x="0" y="0"/>
                </a:moveTo>
                <a:lnTo>
                  <a:pt x="432" y="0"/>
                </a:lnTo>
                <a:lnTo>
                  <a:pt x="480" y="192"/>
                </a:lnTo>
                <a:cubicBezTo>
                  <a:pt x="446" y="199"/>
                  <a:pt x="458" y="210"/>
                  <a:pt x="448" y="240"/>
                </a:cubicBezTo>
                <a:cubicBezTo>
                  <a:pt x="443" y="321"/>
                  <a:pt x="440" y="326"/>
                  <a:pt x="448" y="428"/>
                </a:cubicBezTo>
                <a:cubicBezTo>
                  <a:pt x="449" y="441"/>
                  <a:pt x="459" y="470"/>
                  <a:pt x="464" y="484"/>
                </a:cubicBezTo>
                <a:cubicBezTo>
                  <a:pt x="465" y="488"/>
                  <a:pt x="468" y="496"/>
                  <a:pt x="468" y="496"/>
                </a:cubicBezTo>
                <a:cubicBezTo>
                  <a:pt x="472" y="550"/>
                  <a:pt x="477" y="571"/>
                  <a:pt x="508" y="612"/>
                </a:cubicBezTo>
                <a:cubicBezTo>
                  <a:pt x="518" y="642"/>
                  <a:pt x="503" y="606"/>
                  <a:pt x="524" y="632"/>
                </a:cubicBezTo>
                <a:cubicBezTo>
                  <a:pt x="531" y="641"/>
                  <a:pt x="528" y="667"/>
                  <a:pt x="528" y="672"/>
                </a:cubicBezTo>
                <a:lnTo>
                  <a:pt x="96" y="624"/>
                </a:lnTo>
                <a:lnTo>
                  <a:pt x="0" y="48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8" name="Freeform 8">
            <a:extLst>
              <a:ext uri="{FF2B5EF4-FFF2-40B4-BE49-F238E27FC236}">
                <a16:creationId xmlns:a16="http://schemas.microsoft.com/office/drawing/2014/main" id="{F8EABF96-1A6D-497C-9D0C-1C8BE6FB6EB2}"/>
              </a:ext>
            </a:extLst>
          </p:cNvPr>
          <p:cNvSpPr>
            <a:spLocks/>
          </p:cNvSpPr>
          <p:nvPr/>
        </p:nvSpPr>
        <p:spPr bwMode="auto">
          <a:xfrm>
            <a:off x="3646488" y="3783013"/>
            <a:ext cx="765175" cy="1044575"/>
          </a:xfrm>
          <a:custGeom>
            <a:avLst/>
            <a:gdLst>
              <a:gd name="T0" fmla="*/ 0 w 672"/>
              <a:gd name="T1" fmla="*/ 2147483646 h 960"/>
              <a:gd name="T2" fmla="*/ 2147483646 w 672"/>
              <a:gd name="T3" fmla="*/ 0 h 960"/>
              <a:gd name="T4" fmla="*/ 2147483646 w 672"/>
              <a:gd name="T5" fmla="*/ 2147483646 h 960"/>
              <a:gd name="T6" fmla="*/ 2147483646 w 672"/>
              <a:gd name="T7" fmla="*/ 2147483646 h 960"/>
              <a:gd name="T8" fmla="*/ 2147483646 w 672"/>
              <a:gd name="T9" fmla="*/ 2147483646 h 960"/>
              <a:gd name="T10" fmla="*/ 2147483646 w 672"/>
              <a:gd name="T11" fmla="*/ 2147483646 h 960"/>
              <a:gd name="T12" fmla="*/ 2147483646 w 672"/>
              <a:gd name="T13" fmla="*/ 2147483646 h 960"/>
              <a:gd name="T14" fmla="*/ 0 w 672"/>
              <a:gd name="T15" fmla="*/ 2147483646 h 9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2"/>
              <a:gd name="T25" fmla="*/ 0 h 960"/>
              <a:gd name="T26" fmla="*/ 672 w 672"/>
              <a:gd name="T27" fmla="*/ 960 h 9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2" h="960">
                <a:moveTo>
                  <a:pt x="0" y="48"/>
                </a:moveTo>
                <a:lnTo>
                  <a:pt x="528" y="0"/>
                </a:lnTo>
                <a:lnTo>
                  <a:pt x="624" y="144"/>
                </a:lnTo>
                <a:lnTo>
                  <a:pt x="672" y="144"/>
                </a:lnTo>
                <a:lnTo>
                  <a:pt x="624" y="576"/>
                </a:lnTo>
                <a:lnTo>
                  <a:pt x="624" y="960"/>
                </a:lnTo>
                <a:lnTo>
                  <a:pt x="192" y="960"/>
                </a:lnTo>
                <a:lnTo>
                  <a:pt x="0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9" name="Freeform 9">
            <a:extLst>
              <a:ext uri="{FF2B5EF4-FFF2-40B4-BE49-F238E27FC236}">
                <a16:creationId xmlns:a16="http://schemas.microsoft.com/office/drawing/2014/main" id="{7F0FC033-E378-4E1B-8639-05AE12C7EF3E}"/>
              </a:ext>
            </a:extLst>
          </p:cNvPr>
          <p:cNvSpPr>
            <a:spLocks/>
          </p:cNvSpPr>
          <p:nvPr/>
        </p:nvSpPr>
        <p:spPr bwMode="auto">
          <a:xfrm>
            <a:off x="3209925" y="3835400"/>
            <a:ext cx="655638" cy="992188"/>
          </a:xfrm>
          <a:custGeom>
            <a:avLst/>
            <a:gdLst>
              <a:gd name="T0" fmla="*/ 2147483646 w 576"/>
              <a:gd name="T1" fmla="*/ 2147483646 h 912"/>
              <a:gd name="T2" fmla="*/ 2147483646 w 576"/>
              <a:gd name="T3" fmla="*/ 0 h 912"/>
              <a:gd name="T4" fmla="*/ 2147483646 w 576"/>
              <a:gd name="T5" fmla="*/ 2147483646 h 912"/>
              <a:gd name="T6" fmla="*/ 0 w 576"/>
              <a:gd name="T7" fmla="*/ 2147483646 h 912"/>
              <a:gd name="T8" fmla="*/ 2147483646 w 576"/>
              <a:gd name="T9" fmla="*/ 2147483646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912"/>
              <a:gd name="T17" fmla="*/ 576 w 576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912">
                <a:moveTo>
                  <a:pt x="48" y="96"/>
                </a:moveTo>
                <a:lnTo>
                  <a:pt x="384" y="0"/>
                </a:lnTo>
                <a:lnTo>
                  <a:pt x="576" y="912"/>
                </a:lnTo>
                <a:lnTo>
                  <a:pt x="0" y="864"/>
                </a:lnTo>
                <a:lnTo>
                  <a:pt x="48" y="9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0" name="Freeform 10">
            <a:extLst>
              <a:ext uri="{FF2B5EF4-FFF2-40B4-BE49-F238E27FC236}">
                <a16:creationId xmlns:a16="http://schemas.microsoft.com/office/drawing/2014/main" id="{915E96FC-30D0-4E9F-9E4A-33C96F3C0767}"/>
              </a:ext>
            </a:extLst>
          </p:cNvPr>
          <p:cNvSpPr>
            <a:spLocks/>
          </p:cNvSpPr>
          <p:nvPr/>
        </p:nvSpPr>
        <p:spPr bwMode="auto">
          <a:xfrm>
            <a:off x="2389188" y="3938588"/>
            <a:ext cx="874712" cy="836612"/>
          </a:xfrm>
          <a:custGeom>
            <a:avLst/>
            <a:gdLst>
              <a:gd name="T0" fmla="*/ 2147483646 w 768"/>
              <a:gd name="T1" fmla="*/ 2147483646 h 768"/>
              <a:gd name="T2" fmla="*/ 2147483646 w 768"/>
              <a:gd name="T3" fmla="*/ 0 h 768"/>
              <a:gd name="T4" fmla="*/ 2147483646 w 768"/>
              <a:gd name="T5" fmla="*/ 0 h 768"/>
              <a:gd name="T6" fmla="*/ 2147483646 w 768"/>
              <a:gd name="T7" fmla="*/ 2147483646 h 768"/>
              <a:gd name="T8" fmla="*/ 0 w 768"/>
              <a:gd name="T9" fmla="*/ 2147483646 h 768"/>
              <a:gd name="T10" fmla="*/ 2147483646 w 768"/>
              <a:gd name="T11" fmla="*/ 2147483646 h 7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8"/>
              <a:gd name="T19" fmla="*/ 0 h 768"/>
              <a:gd name="T20" fmla="*/ 768 w 768"/>
              <a:gd name="T21" fmla="*/ 768 h 7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8" h="768">
                <a:moveTo>
                  <a:pt x="48" y="48"/>
                </a:moveTo>
                <a:lnTo>
                  <a:pt x="624" y="0"/>
                </a:lnTo>
                <a:lnTo>
                  <a:pt x="768" y="0"/>
                </a:lnTo>
                <a:lnTo>
                  <a:pt x="720" y="768"/>
                </a:lnTo>
                <a:lnTo>
                  <a:pt x="0" y="720"/>
                </a:lnTo>
                <a:lnTo>
                  <a:pt x="48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1" name="Freeform 11">
            <a:extLst>
              <a:ext uri="{FF2B5EF4-FFF2-40B4-BE49-F238E27FC236}">
                <a16:creationId xmlns:a16="http://schemas.microsoft.com/office/drawing/2014/main" id="{6353F988-8641-473A-956D-F1D8C08D06C5}"/>
              </a:ext>
            </a:extLst>
          </p:cNvPr>
          <p:cNvSpPr>
            <a:spLocks/>
          </p:cNvSpPr>
          <p:nvPr/>
        </p:nvSpPr>
        <p:spPr bwMode="auto">
          <a:xfrm>
            <a:off x="2279650" y="4722813"/>
            <a:ext cx="765175" cy="1566862"/>
          </a:xfrm>
          <a:custGeom>
            <a:avLst/>
            <a:gdLst>
              <a:gd name="T0" fmla="*/ 2147483646 w 672"/>
              <a:gd name="T1" fmla="*/ 0 h 1440"/>
              <a:gd name="T2" fmla="*/ 2147483646 w 672"/>
              <a:gd name="T3" fmla="*/ 0 h 1440"/>
              <a:gd name="T4" fmla="*/ 2147483646 w 672"/>
              <a:gd name="T5" fmla="*/ 2147483646 h 1440"/>
              <a:gd name="T6" fmla="*/ 2147483646 w 672"/>
              <a:gd name="T7" fmla="*/ 2147483646 h 1440"/>
              <a:gd name="T8" fmla="*/ 0 w 672"/>
              <a:gd name="T9" fmla="*/ 2147483646 h 1440"/>
              <a:gd name="T10" fmla="*/ 2147483646 w 672"/>
              <a:gd name="T11" fmla="*/ 0 h 1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72"/>
              <a:gd name="T19" fmla="*/ 0 h 1440"/>
              <a:gd name="T20" fmla="*/ 672 w 672"/>
              <a:gd name="T21" fmla="*/ 1440 h 1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72" h="1440">
                <a:moveTo>
                  <a:pt x="96" y="0"/>
                </a:moveTo>
                <a:lnTo>
                  <a:pt x="480" y="0"/>
                </a:lnTo>
                <a:lnTo>
                  <a:pt x="672" y="672"/>
                </a:lnTo>
                <a:lnTo>
                  <a:pt x="624" y="1440"/>
                </a:lnTo>
                <a:lnTo>
                  <a:pt x="0" y="1392"/>
                </a:lnTo>
                <a:lnTo>
                  <a:pt x="96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2" name="Freeform 12">
            <a:extLst>
              <a:ext uri="{FF2B5EF4-FFF2-40B4-BE49-F238E27FC236}">
                <a16:creationId xmlns:a16="http://schemas.microsoft.com/office/drawing/2014/main" id="{6A7C14DE-F56E-4CBA-AAD2-4E77749302C9}"/>
              </a:ext>
            </a:extLst>
          </p:cNvPr>
          <p:cNvSpPr>
            <a:spLocks/>
          </p:cNvSpPr>
          <p:nvPr/>
        </p:nvSpPr>
        <p:spPr bwMode="auto">
          <a:xfrm>
            <a:off x="2825750" y="4722813"/>
            <a:ext cx="820738" cy="731837"/>
          </a:xfrm>
          <a:custGeom>
            <a:avLst/>
            <a:gdLst>
              <a:gd name="T0" fmla="*/ 0 w 720"/>
              <a:gd name="T1" fmla="*/ 0 h 672"/>
              <a:gd name="T2" fmla="*/ 2147483646 w 720"/>
              <a:gd name="T3" fmla="*/ 2147483646 h 672"/>
              <a:gd name="T4" fmla="*/ 2147483646 w 720"/>
              <a:gd name="T5" fmla="*/ 2147483646 h 672"/>
              <a:gd name="T6" fmla="*/ 2147483646 w 720"/>
              <a:gd name="T7" fmla="*/ 2147483646 h 672"/>
              <a:gd name="T8" fmla="*/ 0 w 720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672"/>
              <a:gd name="T17" fmla="*/ 720 w 720"/>
              <a:gd name="T18" fmla="*/ 672 h 6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672">
                <a:moveTo>
                  <a:pt x="0" y="0"/>
                </a:moveTo>
                <a:lnTo>
                  <a:pt x="720" y="48"/>
                </a:lnTo>
                <a:lnTo>
                  <a:pt x="672" y="624"/>
                </a:lnTo>
                <a:lnTo>
                  <a:pt x="192" y="67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3" name="Freeform 13">
            <a:extLst>
              <a:ext uri="{FF2B5EF4-FFF2-40B4-BE49-F238E27FC236}">
                <a16:creationId xmlns:a16="http://schemas.microsoft.com/office/drawing/2014/main" id="{0322DA99-BBA3-4DBA-81B0-791037249C67}"/>
              </a:ext>
            </a:extLst>
          </p:cNvPr>
          <p:cNvSpPr>
            <a:spLocks/>
          </p:cNvSpPr>
          <p:nvPr/>
        </p:nvSpPr>
        <p:spPr bwMode="auto">
          <a:xfrm>
            <a:off x="3592513" y="4775200"/>
            <a:ext cx="711200" cy="679450"/>
          </a:xfrm>
          <a:custGeom>
            <a:avLst/>
            <a:gdLst>
              <a:gd name="T0" fmla="*/ 2147483646 w 624"/>
              <a:gd name="T1" fmla="*/ 0 h 624"/>
              <a:gd name="T2" fmla="*/ 2147483646 w 624"/>
              <a:gd name="T3" fmla="*/ 2147483646 h 624"/>
              <a:gd name="T4" fmla="*/ 2147483646 w 624"/>
              <a:gd name="T5" fmla="*/ 2147483646 h 624"/>
              <a:gd name="T6" fmla="*/ 0 w 624"/>
              <a:gd name="T7" fmla="*/ 2147483646 h 624"/>
              <a:gd name="T8" fmla="*/ 2147483646 w 624"/>
              <a:gd name="T9" fmla="*/ 0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4"/>
              <a:gd name="T16" fmla="*/ 0 h 624"/>
              <a:gd name="T17" fmla="*/ 624 w 624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4" h="624">
                <a:moveTo>
                  <a:pt x="48" y="0"/>
                </a:moveTo>
                <a:lnTo>
                  <a:pt x="624" y="48"/>
                </a:lnTo>
                <a:lnTo>
                  <a:pt x="576" y="624"/>
                </a:lnTo>
                <a:lnTo>
                  <a:pt x="0" y="576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4" name="Freeform 14">
            <a:extLst>
              <a:ext uri="{FF2B5EF4-FFF2-40B4-BE49-F238E27FC236}">
                <a16:creationId xmlns:a16="http://schemas.microsoft.com/office/drawing/2014/main" id="{0BA1FBA3-C544-486C-8EE9-58F546D015E9}"/>
              </a:ext>
            </a:extLst>
          </p:cNvPr>
          <p:cNvSpPr>
            <a:spLocks/>
          </p:cNvSpPr>
          <p:nvPr/>
        </p:nvSpPr>
        <p:spPr bwMode="auto">
          <a:xfrm>
            <a:off x="4248150" y="4827588"/>
            <a:ext cx="720725" cy="627062"/>
          </a:xfrm>
          <a:custGeom>
            <a:avLst/>
            <a:gdLst>
              <a:gd name="T0" fmla="*/ 2147483646 w 632"/>
              <a:gd name="T1" fmla="*/ 0 h 576"/>
              <a:gd name="T2" fmla="*/ 2147483646 w 632"/>
              <a:gd name="T3" fmla="*/ 2147483646 h 576"/>
              <a:gd name="T4" fmla="*/ 2147483646 w 632"/>
              <a:gd name="T5" fmla="*/ 2147483646 h 576"/>
              <a:gd name="T6" fmla="*/ 2147483646 w 632"/>
              <a:gd name="T7" fmla="*/ 2147483646 h 576"/>
              <a:gd name="T8" fmla="*/ 2147483646 w 632"/>
              <a:gd name="T9" fmla="*/ 2147483646 h 576"/>
              <a:gd name="T10" fmla="*/ 2147483646 w 632"/>
              <a:gd name="T11" fmla="*/ 2147483646 h 576"/>
              <a:gd name="T12" fmla="*/ 2147483646 w 632"/>
              <a:gd name="T13" fmla="*/ 2147483646 h 576"/>
              <a:gd name="T14" fmla="*/ 2147483646 w 632"/>
              <a:gd name="T15" fmla="*/ 2147483646 h 576"/>
              <a:gd name="T16" fmla="*/ 2147483646 w 632"/>
              <a:gd name="T17" fmla="*/ 2147483646 h 576"/>
              <a:gd name="T18" fmla="*/ 2147483646 w 632"/>
              <a:gd name="T19" fmla="*/ 2147483646 h 576"/>
              <a:gd name="T20" fmla="*/ 0 w 632"/>
              <a:gd name="T21" fmla="*/ 2147483646 h 576"/>
              <a:gd name="T22" fmla="*/ 2147483646 w 632"/>
              <a:gd name="T23" fmla="*/ 0 h 5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2"/>
              <a:gd name="T37" fmla="*/ 0 h 576"/>
              <a:gd name="T38" fmla="*/ 632 w 632"/>
              <a:gd name="T39" fmla="*/ 576 h 5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2" h="576">
                <a:moveTo>
                  <a:pt x="48" y="0"/>
                </a:moveTo>
                <a:lnTo>
                  <a:pt x="618" y="36"/>
                </a:lnTo>
                <a:cubicBezTo>
                  <a:pt x="611" y="37"/>
                  <a:pt x="622" y="40"/>
                  <a:pt x="618" y="45"/>
                </a:cubicBezTo>
                <a:cubicBezTo>
                  <a:pt x="613" y="51"/>
                  <a:pt x="603" y="68"/>
                  <a:pt x="600" y="76"/>
                </a:cubicBezTo>
                <a:cubicBezTo>
                  <a:pt x="597" y="84"/>
                  <a:pt x="592" y="92"/>
                  <a:pt x="588" y="100"/>
                </a:cubicBezTo>
                <a:cubicBezTo>
                  <a:pt x="578" y="120"/>
                  <a:pt x="553" y="143"/>
                  <a:pt x="536" y="160"/>
                </a:cubicBezTo>
                <a:cubicBezTo>
                  <a:pt x="521" y="206"/>
                  <a:pt x="526" y="228"/>
                  <a:pt x="568" y="256"/>
                </a:cubicBezTo>
                <a:cubicBezTo>
                  <a:pt x="577" y="282"/>
                  <a:pt x="596" y="287"/>
                  <a:pt x="615" y="306"/>
                </a:cubicBezTo>
                <a:cubicBezTo>
                  <a:pt x="621" y="312"/>
                  <a:pt x="632" y="328"/>
                  <a:pt x="632" y="328"/>
                </a:cubicBezTo>
                <a:lnTo>
                  <a:pt x="624" y="576"/>
                </a:lnTo>
                <a:lnTo>
                  <a:pt x="0" y="576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5" name="Freeform 15">
            <a:extLst>
              <a:ext uri="{FF2B5EF4-FFF2-40B4-BE49-F238E27FC236}">
                <a16:creationId xmlns:a16="http://schemas.microsoft.com/office/drawing/2014/main" id="{92A7BBDF-562C-43EE-8685-D80846836726}"/>
              </a:ext>
            </a:extLst>
          </p:cNvPr>
          <p:cNvSpPr>
            <a:spLocks/>
          </p:cNvSpPr>
          <p:nvPr/>
        </p:nvSpPr>
        <p:spPr bwMode="auto">
          <a:xfrm>
            <a:off x="2990850" y="5402263"/>
            <a:ext cx="711200" cy="939800"/>
          </a:xfrm>
          <a:custGeom>
            <a:avLst/>
            <a:gdLst>
              <a:gd name="T0" fmla="*/ 2147483646 w 624"/>
              <a:gd name="T1" fmla="*/ 2147483646 h 864"/>
              <a:gd name="T2" fmla="*/ 2147483646 w 624"/>
              <a:gd name="T3" fmla="*/ 0 h 864"/>
              <a:gd name="T4" fmla="*/ 2147483646 w 624"/>
              <a:gd name="T5" fmla="*/ 0 h 864"/>
              <a:gd name="T6" fmla="*/ 2147483646 w 624"/>
              <a:gd name="T7" fmla="*/ 2147483646 h 864"/>
              <a:gd name="T8" fmla="*/ 0 w 624"/>
              <a:gd name="T9" fmla="*/ 2147483646 h 864"/>
              <a:gd name="T10" fmla="*/ 2147483646 w 624"/>
              <a:gd name="T11" fmla="*/ 2147483646 h 8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864"/>
              <a:gd name="T20" fmla="*/ 624 w 624"/>
              <a:gd name="T21" fmla="*/ 864 h 8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864">
                <a:moveTo>
                  <a:pt x="48" y="48"/>
                </a:moveTo>
                <a:lnTo>
                  <a:pt x="528" y="0"/>
                </a:lnTo>
                <a:lnTo>
                  <a:pt x="624" y="0"/>
                </a:lnTo>
                <a:lnTo>
                  <a:pt x="576" y="864"/>
                </a:lnTo>
                <a:lnTo>
                  <a:pt x="0" y="816"/>
                </a:lnTo>
                <a:lnTo>
                  <a:pt x="48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6" name="Freeform 16">
            <a:extLst>
              <a:ext uri="{FF2B5EF4-FFF2-40B4-BE49-F238E27FC236}">
                <a16:creationId xmlns:a16="http://schemas.microsoft.com/office/drawing/2014/main" id="{77368126-9A5D-435B-AB3E-BAC301E269F6}"/>
              </a:ext>
            </a:extLst>
          </p:cNvPr>
          <p:cNvSpPr>
            <a:spLocks/>
          </p:cNvSpPr>
          <p:nvPr/>
        </p:nvSpPr>
        <p:spPr bwMode="auto">
          <a:xfrm>
            <a:off x="3646488" y="5402263"/>
            <a:ext cx="765175" cy="1062037"/>
          </a:xfrm>
          <a:custGeom>
            <a:avLst/>
            <a:gdLst>
              <a:gd name="T0" fmla="*/ 2147483646 w 672"/>
              <a:gd name="T1" fmla="*/ 0 h 976"/>
              <a:gd name="T2" fmla="*/ 2147483646 w 672"/>
              <a:gd name="T3" fmla="*/ 2147483646 h 976"/>
              <a:gd name="T4" fmla="*/ 2147483646 w 672"/>
              <a:gd name="T5" fmla="*/ 2147483646 h 976"/>
              <a:gd name="T6" fmla="*/ 2147483646 w 672"/>
              <a:gd name="T7" fmla="*/ 2147483646 h 976"/>
              <a:gd name="T8" fmla="*/ 2147483646 w 672"/>
              <a:gd name="T9" fmla="*/ 2147483646 h 976"/>
              <a:gd name="T10" fmla="*/ 2147483646 w 672"/>
              <a:gd name="T11" fmla="*/ 2147483646 h 976"/>
              <a:gd name="T12" fmla="*/ 0 w 672"/>
              <a:gd name="T13" fmla="*/ 2147483646 h 976"/>
              <a:gd name="T14" fmla="*/ 2147483646 w 672"/>
              <a:gd name="T15" fmla="*/ 0 h 9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2"/>
              <a:gd name="T25" fmla="*/ 0 h 976"/>
              <a:gd name="T26" fmla="*/ 672 w 672"/>
              <a:gd name="T27" fmla="*/ 976 h 97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2" h="976">
                <a:moveTo>
                  <a:pt x="48" y="0"/>
                </a:moveTo>
                <a:lnTo>
                  <a:pt x="528" y="48"/>
                </a:lnTo>
                <a:lnTo>
                  <a:pt x="672" y="48"/>
                </a:lnTo>
                <a:lnTo>
                  <a:pt x="672" y="960"/>
                </a:lnTo>
                <a:cubicBezTo>
                  <a:pt x="625" y="976"/>
                  <a:pt x="597" y="971"/>
                  <a:pt x="544" y="968"/>
                </a:cubicBezTo>
                <a:cubicBezTo>
                  <a:pt x="541" y="944"/>
                  <a:pt x="532" y="920"/>
                  <a:pt x="532" y="896"/>
                </a:cubicBezTo>
                <a:lnTo>
                  <a:pt x="0" y="864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7" name="Freeform 17">
            <a:extLst>
              <a:ext uri="{FF2B5EF4-FFF2-40B4-BE49-F238E27FC236}">
                <a16:creationId xmlns:a16="http://schemas.microsoft.com/office/drawing/2014/main" id="{71A9C7C6-E4C5-4187-BC95-F1C322BEEE6A}"/>
              </a:ext>
            </a:extLst>
          </p:cNvPr>
          <p:cNvSpPr>
            <a:spLocks/>
          </p:cNvSpPr>
          <p:nvPr/>
        </p:nvSpPr>
        <p:spPr bwMode="auto">
          <a:xfrm>
            <a:off x="4411663" y="5454650"/>
            <a:ext cx="601662" cy="1250950"/>
          </a:xfrm>
          <a:custGeom>
            <a:avLst/>
            <a:gdLst>
              <a:gd name="T0" fmla="*/ 0 w 528"/>
              <a:gd name="T1" fmla="*/ 0 h 1150"/>
              <a:gd name="T2" fmla="*/ 2147483646 w 528"/>
              <a:gd name="T3" fmla="*/ 0 h 1150"/>
              <a:gd name="T4" fmla="*/ 2147483646 w 528"/>
              <a:gd name="T5" fmla="*/ 2147483646 h 1150"/>
              <a:gd name="T6" fmla="*/ 2147483646 w 528"/>
              <a:gd name="T7" fmla="*/ 2147483646 h 1150"/>
              <a:gd name="T8" fmla="*/ 2147483646 w 528"/>
              <a:gd name="T9" fmla="*/ 2147483646 h 1150"/>
              <a:gd name="T10" fmla="*/ 2147483646 w 528"/>
              <a:gd name="T11" fmla="*/ 2147483646 h 1150"/>
              <a:gd name="T12" fmla="*/ 2147483646 w 528"/>
              <a:gd name="T13" fmla="*/ 2147483646 h 1150"/>
              <a:gd name="T14" fmla="*/ 2147483646 w 528"/>
              <a:gd name="T15" fmla="*/ 2147483646 h 1150"/>
              <a:gd name="T16" fmla="*/ 2147483646 w 528"/>
              <a:gd name="T17" fmla="*/ 2147483646 h 1150"/>
              <a:gd name="T18" fmla="*/ 2147483646 w 528"/>
              <a:gd name="T19" fmla="*/ 2147483646 h 1150"/>
              <a:gd name="T20" fmla="*/ 2147483646 w 528"/>
              <a:gd name="T21" fmla="*/ 2147483646 h 1150"/>
              <a:gd name="T22" fmla="*/ 2147483646 w 528"/>
              <a:gd name="T23" fmla="*/ 2147483646 h 1150"/>
              <a:gd name="T24" fmla="*/ 2147483646 w 528"/>
              <a:gd name="T25" fmla="*/ 2147483646 h 1150"/>
              <a:gd name="T26" fmla="*/ 2147483646 w 528"/>
              <a:gd name="T27" fmla="*/ 2147483646 h 1150"/>
              <a:gd name="T28" fmla="*/ 2147483646 w 528"/>
              <a:gd name="T29" fmla="*/ 2147483646 h 1150"/>
              <a:gd name="T30" fmla="*/ 2147483646 w 528"/>
              <a:gd name="T31" fmla="*/ 2147483646 h 1150"/>
              <a:gd name="T32" fmla="*/ 2147483646 w 528"/>
              <a:gd name="T33" fmla="*/ 2147483646 h 1150"/>
              <a:gd name="T34" fmla="*/ 2147483646 w 528"/>
              <a:gd name="T35" fmla="*/ 2147483646 h 1150"/>
              <a:gd name="T36" fmla="*/ 2147483646 w 528"/>
              <a:gd name="T37" fmla="*/ 2147483646 h 1150"/>
              <a:gd name="T38" fmla="*/ 2147483646 w 528"/>
              <a:gd name="T39" fmla="*/ 2147483646 h 1150"/>
              <a:gd name="T40" fmla="*/ 0 w 528"/>
              <a:gd name="T41" fmla="*/ 2147483646 h 1150"/>
              <a:gd name="T42" fmla="*/ 0 w 528"/>
              <a:gd name="T43" fmla="*/ 0 h 1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28"/>
              <a:gd name="T67" fmla="*/ 0 h 1150"/>
              <a:gd name="T68" fmla="*/ 528 w 528"/>
              <a:gd name="T69" fmla="*/ 1150 h 115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28" h="1150">
                <a:moveTo>
                  <a:pt x="0" y="0"/>
                </a:moveTo>
                <a:lnTo>
                  <a:pt x="480" y="0"/>
                </a:lnTo>
                <a:lnTo>
                  <a:pt x="480" y="624"/>
                </a:lnTo>
                <a:lnTo>
                  <a:pt x="480" y="672"/>
                </a:lnTo>
                <a:lnTo>
                  <a:pt x="480" y="720"/>
                </a:lnTo>
                <a:lnTo>
                  <a:pt x="480" y="768"/>
                </a:lnTo>
                <a:lnTo>
                  <a:pt x="528" y="816"/>
                </a:lnTo>
                <a:cubicBezTo>
                  <a:pt x="517" y="829"/>
                  <a:pt x="500" y="840"/>
                  <a:pt x="496" y="856"/>
                </a:cubicBezTo>
                <a:cubicBezTo>
                  <a:pt x="487" y="888"/>
                  <a:pt x="492" y="905"/>
                  <a:pt x="472" y="932"/>
                </a:cubicBezTo>
                <a:cubicBezTo>
                  <a:pt x="453" y="990"/>
                  <a:pt x="463" y="1054"/>
                  <a:pt x="496" y="1104"/>
                </a:cubicBezTo>
                <a:cubicBezTo>
                  <a:pt x="505" y="1150"/>
                  <a:pt x="483" y="1117"/>
                  <a:pt x="456" y="1108"/>
                </a:cubicBezTo>
                <a:cubicBezTo>
                  <a:pt x="440" y="1092"/>
                  <a:pt x="420" y="1080"/>
                  <a:pt x="404" y="1064"/>
                </a:cubicBezTo>
                <a:cubicBezTo>
                  <a:pt x="393" y="1053"/>
                  <a:pt x="387" y="1032"/>
                  <a:pt x="372" y="1024"/>
                </a:cubicBezTo>
                <a:cubicBezTo>
                  <a:pt x="350" y="1012"/>
                  <a:pt x="325" y="1010"/>
                  <a:pt x="304" y="996"/>
                </a:cubicBezTo>
                <a:cubicBezTo>
                  <a:pt x="287" y="971"/>
                  <a:pt x="268" y="968"/>
                  <a:pt x="240" y="960"/>
                </a:cubicBezTo>
                <a:cubicBezTo>
                  <a:pt x="225" y="961"/>
                  <a:pt x="209" y="958"/>
                  <a:pt x="196" y="964"/>
                </a:cubicBezTo>
                <a:cubicBezTo>
                  <a:pt x="196" y="964"/>
                  <a:pt x="176" y="994"/>
                  <a:pt x="172" y="1000"/>
                </a:cubicBezTo>
                <a:cubicBezTo>
                  <a:pt x="169" y="1004"/>
                  <a:pt x="164" y="1012"/>
                  <a:pt x="164" y="1012"/>
                </a:cubicBezTo>
                <a:cubicBezTo>
                  <a:pt x="136" y="1011"/>
                  <a:pt x="108" y="1013"/>
                  <a:pt x="80" y="1008"/>
                </a:cubicBezTo>
                <a:cubicBezTo>
                  <a:pt x="70" y="1006"/>
                  <a:pt x="44" y="948"/>
                  <a:pt x="36" y="936"/>
                </a:cubicBezTo>
                <a:cubicBezTo>
                  <a:pt x="27" y="923"/>
                  <a:pt x="0" y="924"/>
                  <a:pt x="0" y="912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8" name="Freeform 18">
            <a:extLst>
              <a:ext uri="{FF2B5EF4-FFF2-40B4-BE49-F238E27FC236}">
                <a16:creationId xmlns:a16="http://schemas.microsoft.com/office/drawing/2014/main" id="{F18C4600-7C0E-43EB-94D7-5F4F380ECE1E}"/>
              </a:ext>
            </a:extLst>
          </p:cNvPr>
          <p:cNvSpPr>
            <a:spLocks/>
          </p:cNvSpPr>
          <p:nvPr/>
        </p:nvSpPr>
        <p:spPr bwMode="auto">
          <a:xfrm>
            <a:off x="4708525" y="3260725"/>
            <a:ext cx="687388" cy="730250"/>
          </a:xfrm>
          <a:custGeom>
            <a:avLst/>
            <a:gdLst>
              <a:gd name="T0" fmla="*/ 2147483646 w 604"/>
              <a:gd name="T1" fmla="*/ 0 h 672"/>
              <a:gd name="T2" fmla="*/ 2147483646 w 604"/>
              <a:gd name="T3" fmla="*/ 0 h 672"/>
              <a:gd name="T4" fmla="*/ 2147483646 w 604"/>
              <a:gd name="T5" fmla="*/ 2147483646 h 672"/>
              <a:gd name="T6" fmla="*/ 2147483646 w 604"/>
              <a:gd name="T7" fmla="*/ 2147483646 h 672"/>
              <a:gd name="T8" fmla="*/ 2147483646 w 604"/>
              <a:gd name="T9" fmla="*/ 2147483646 h 672"/>
              <a:gd name="T10" fmla="*/ 2147483646 w 604"/>
              <a:gd name="T11" fmla="*/ 2147483646 h 672"/>
              <a:gd name="T12" fmla="*/ 2147483646 w 604"/>
              <a:gd name="T13" fmla="*/ 2147483646 h 672"/>
              <a:gd name="T14" fmla="*/ 2147483646 w 604"/>
              <a:gd name="T15" fmla="*/ 2147483646 h 672"/>
              <a:gd name="T16" fmla="*/ 2147483646 w 604"/>
              <a:gd name="T17" fmla="*/ 2147483646 h 672"/>
              <a:gd name="T18" fmla="*/ 2147483646 w 604"/>
              <a:gd name="T19" fmla="*/ 2147483646 h 672"/>
              <a:gd name="T20" fmla="*/ 2147483646 w 604"/>
              <a:gd name="T21" fmla="*/ 2147483646 h 672"/>
              <a:gd name="T22" fmla="*/ 2147483646 w 604"/>
              <a:gd name="T23" fmla="*/ 2147483646 h 672"/>
              <a:gd name="T24" fmla="*/ 2147483646 w 604"/>
              <a:gd name="T25" fmla="*/ 0 h 6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04"/>
              <a:gd name="T40" fmla="*/ 0 h 672"/>
              <a:gd name="T41" fmla="*/ 604 w 604"/>
              <a:gd name="T42" fmla="*/ 672 h 6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04" h="672">
                <a:moveTo>
                  <a:pt x="28" y="0"/>
                </a:moveTo>
                <a:lnTo>
                  <a:pt x="604" y="0"/>
                </a:lnTo>
                <a:lnTo>
                  <a:pt x="604" y="672"/>
                </a:lnTo>
                <a:lnTo>
                  <a:pt x="124" y="672"/>
                </a:lnTo>
                <a:cubicBezTo>
                  <a:pt x="121" y="659"/>
                  <a:pt x="121" y="645"/>
                  <a:pt x="116" y="632"/>
                </a:cubicBezTo>
                <a:cubicBezTo>
                  <a:pt x="107" y="611"/>
                  <a:pt x="85" y="580"/>
                  <a:pt x="72" y="560"/>
                </a:cubicBezTo>
                <a:cubicBezTo>
                  <a:pt x="65" y="531"/>
                  <a:pt x="65" y="514"/>
                  <a:pt x="60" y="480"/>
                </a:cubicBezTo>
                <a:cubicBezTo>
                  <a:pt x="58" y="468"/>
                  <a:pt x="52" y="456"/>
                  <a:pt x="48" y="444"/>
                </a:cubicBezTo>
                <a:cubicBezTo>
                  <a:pt x="45" y="436"/>
                  <a:pt x="40" y="420"/>
                  <a:pt x="40" y="420"/>
                </a:cubicBezTo>
                <a:cubicBezTo>
                  <a:pt x="43" y="270"/>
                  <a:pt x="0" y="248"/>
                  <a:pt x="68" y="180"/>
                </a:cubicBezTo>
                <a:cubicBezTo>
                  <a:pt x="65" y="131"/>
                  <a:pt x="62" y="109"/>
                  <a:pt x="52" y="69"/>
                </a:cubicBezTo>
                <a:cubicBezTo>
                  <a:pt x="49" y="56"/>
                  <a:pt x="36" y="36"/>
                  <a:pt x="36" y="36"/>
                </a:cubicBezTo>
                <a:cubicBezTo>
                  <a:pt x="32" y="5"/>
                  <a:pt x="36" y="16"/>
                  <a:pt x="28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9" name="Freeform 19">
            <a:extLst>
              <a:ext uri="{FF2B5EF4-FFF2-40B4-BE49-F238E27FC236}">
                <a16:creationId xmlns:a16="http://schemas.microsoft.com/office/drawing/2014/main" id="{DCF09980-F6C8-4C58-8916-4D013ADB6DC1}"/>
              </a:ext>
            </a:extLst>
          </p:cNvPr>
          <p:cNvSpPr>
            <a:spLocks/>
          </p:cNvSpPr>
          <p:nvPr/>
        </p:nvSpPr>
        <p:spPr bwMode="auto">
          <a:xfrm>
            <a:off x="5395913" y="3051175"/>
            <a:ext cx="835025" cy="1044575"/>
          </a:xfrm>
          <a:custGeom>
            <a:avLst/>
            <a:gdLst>
              <a:gd name="T0" fmla="*/ 0 w 732"/>
              <a:gd name="T1" fmla="*/ 2147483646 h 960"/>
              <a:gd name="T2" fmla="*/ 0 w 732"/>
              <a:gd name="T3" fmla="*/ 0 h 960"/>
              <a:gd name="T4" fmla="*/ 2147483646 w 732"/>
              <a:gd name="T5" fmla="*/ 0 h 960"/>
              <a:gd name="T6" fmla="*/ 2147483646 w 732"/>
              <a:gd name="T7" fmla="*/ 2147483646 h 960"/>
              <a:gd name="T8" fmla="*/ 2147483646 w 732"/>
              <a:gd name="T9" fmla="*/ 2147483646 h 960"/>
              <a:gd name="T10" fmla="*/ 2147483646 w 732"/>
              <a:gd name="T11" fmla="*/ 2147483646 h 960"/>
              <a:gd name="T12" fmla="*/ 2147483646 w 732"/>
              <a:gd name="T13" fmla="*/ 2147483646 h 960"/>
              <a:gd name="T14" fmla="*/ 2147483646 w 732"/>
              <a:gd name="T15" fmla="*/ 2147483646 h 960"/>
              <a:gd name="T16" fmla="*/ 2147483646 w 732"/>
              <a:gd name="T17" fmla="*/ 2147483646 h 960"/>
              <a:gd name="T18" fmla="*/ 2147483646 w 732"/>
              <a:gd name="T19" fmla="*/ 2147483646 h 960"/>
              <a:gd name="T20" fmla="*/ 2147483646 w 732"/>
              <a:gd name="T21" fmla="*/ 2147483646 h 960"/>
              <a:gd name="T22" fmla="*/ 2147483646 w 732"/>
              <a:gd name="T23" fmla="*/ 2147483646 h 960"/>
              <a:gd name="T24" fmla="*/ 2147483646 w 732"/>
              <a:gd name="T25" fmla="*/ 2147483646 h 960"/>
              <a:gd name="T26" fmla="*/ 2147483646 w 732"/>
              <a:gd name="T27" fmla="*/ 2147483646 h 960"/>
              <a:gd name="T28" fmla="*/ 2147483646 w 732"/>
              <a:gd name="T29" fmla="*/ 2147483646 h 960"/>
              <a:gd name="T30" fmla="*/ 2147483646 w 732"/>
              <a:gd name="T31" fmla="*/ 2147483646 h 960"/>
              <a:gd name="T32" fmla="*/ 2147483646 w 732"/>
              <a:gd name="T33" fmla="*/ 2147483646 h 960"/>
              <a:gd name="T34" fmla="*/ 2147483646 w 732"/>
              <a:gd name="T35" fmla="*/ 2147483646 h 960"/>
              <a:gd name="T36" fmla="*/ 0 w 732"/>
              <a:gd name="T37" fmla="*/ 2147483646 h 96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32"/>
              <a:gd name="T58" fmla="*/ 0 h 960"/>
              <a:gd name="T59" fmla="*/ 732 w 732"/>
              <a:gd name="T60" fmla="*/ 960 h 96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32" h="960">
                <a:moveTo>
                  <a:pt x="0" y="864"/>
                </a:moveTo>
                <a:lnTo>
                  <a:pt x="0" y="0"/>
                </a:lnTo>
                <a:lnTo>
                  <a:pt x="48" y="0"/>
                </a:lnTo>
                <a:lnTo>
                  <a:pt x="96" y="48"/>
                </a:lnTo>
                <a:lnTo>
                  <a:pt x="144" y="288"/>
                </a:lnTo>
                <a:lnTo>
                  <a:pt x="192" y="336"/>
                </a:lnTo>
                <a:cubicBezTo>
                  <a:pt x="205" y="337"/>
                  <a:pt x="219" y="338"/>
                  <a:pt x="232" y="340"/>
                </a:cubicBezTo>
                <a:cubicBezTo>
                  <a:pt x="240" y="342"/>
                  <a:pt x="256" y="348"/>
                  <a:pt x="256" y="348"/>
                </a:cubicBezTo>
                <a:cubicBezTo>
                  <a:pt x="286" y="378"/>
                  <a:pt x="288" y="368"/>
                  <a:pt x="344" y="372"/>
                </a:cubicBezTo>
                <a:cubicBezTo>
                  <a:pt x="353" y="377"/>
                  <a:pt x="365" y="377"/>
                  <a:pt x="372" y="384"/>
                </a:cubicBezTo>
                <a:cubicBezTo>
                  <a:pt x="395" y="407"/>
                  <a:pt x="387" y="409"/>
                  <a:pt x="416" y="424"/>
                </a:cubicBezTo>
                <a:cubicBezTo>
                  <a:pt x="447" y="421"/>
                  <a:pt x="461" y="419"/>
                  <a:pt x="488" y="412"/>
                </a:cubicBezTo>
                <a:cubicBezTo>
                  <a:pt x="496" y="407"/>
                  <a:pt x="504" y="401"/>
                  <a:pt x="512" y="396"/>
                </a:cubicBezTo>
                <a:cubicBezTo>
                  <a:pt x="516" y="393"/>
                  <a:pt x="524" y="388"/>
                  <a:pt x="524" y="388"/>
                </a:cubicBezTo>
                <a:cubicBezTo>
                  <a:pt x="594" y="389"/>
                  <a:pt x="710" y="346"/>
                  <a:pt x="732" y="412"/>
                </a:cubicBezTo>
                <a:cubicBezTo>
                  <a:pt x="731" y="420"/>
                  <a:pt x="728" y="436"/>
                  <a:pt x="728" y="436"/>
                </a:cubicBezTo>
                <a:lnTo>
                  <a:pt x="480" y="960"/>
                </a:lnTo>
                <a:lnTo>
                  <a:pt x="432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0" name="Freeform 20">
            <a:extLst>
              <a:ext uri="{FF2B5EF4-FFF2-40B4-BE49-F238E27FC236}">
                <a16:creationId xmlns:a16="http://schemas.microsoft.com/office/drawing/2014/main" id="{245DD7A3-7E5F-4B42-A3B5-58088F5A14E6}"/>
              </a:ext>
            </a:extLst>
          </p:cNvPr>
          <p:cNvSpPr>
            <a:spLocks/>
          </p:cNvSpPr>
          <p:nvPr/>
        </p:nvSpPr>
        <p:spPr bwMode="auto">
          <a:xfrm>
            <a:off x="5943600" y="3513138"/>
            <a:ext cx="1371600" cy="639762"/>
          </a:xfrm>
          <a:custGeom>
            <a:avLst/>
            <a:gdLst>
              <a:gd name="T0" fmla="*/ 2147483646 w 1204"/>
              <a:gd name="T1" fmla="*/ 0 h 588"/>
              <a:gd name="T2" fmla="*/ 2147483646 w 1204"/>
              <a:gd name="T3" fmla="*/ 2147483646 h 588"/>
              <a:gd name="T4" fmla="*/ 2147483646 w 1204"/>
              <a:gd name="T5" fmla="*/ 2147483646 h 588"/>
              <a:gd name="T6" fmla="*/ 2147483646 w 1204"/>
              <a:gd name="T7" fmla="*/ 2147483646 h 588"/>
              <a:gd name="T8" fmla="*/ 2147483646 w 1204"/>
              <a:gd name="T9" fmla="*/ 2147483646 h 588"/>
              <a:gd name="T10" fmla="*/ 2147483646 w 1204"/>
              <a:gd name="T11" fmla="*/ 2147483646 h 588"/>
              <a:gd name="T12" fmla="*/ 2147483646 w 1204"/>
              <a:gd name="T13" fmla="*/ 2147483646 h 588"/>
              <a:gd name="T14" fmla="*/ 2147483646 w 1204"/>
              <a:gd name="T15" fmla="*/ 2147483646 h 588"/>
              <a:gd name="T16" fmla="*/ 2147483646 w 1204"/>
              <a:gd name="T17" fmla="*/ 2147483646 h 588"/>
              <a:gd name="T18" fmla="*/ 2147483646 w 1204"/>
              <a:gd name="T19" fmla="*/ 2147483646 h 588"/>
              <a:gd name="T20" fmla="*/ 2147483646 w 1204"/>
              <a:gd name="T21" fmla="*/ 2147483646 h 588"/>
              <a:gd name="T22" fmla="*/ 2147483646 w 1204"/>
              <a:gd name="T23" fmla="*/ 2147483646 h 588"/>
              <a:gd name="T24" fmla="*/ 2147483646 w 1204"/>
              <a:gd name="T25" fmla="*/ 2147483646 h 588"/>
              <a:gd name="T26" fmla="*/ 2147483646 w 1204"/>
              <a:gd name="T27" fmla="*/ 2147483646 h 588"/>
              <a:gd name="T28" fmla="*/ 2147483646 w 1204"/>
              <a:gd name="T29" fmla="*/ 2147483646 h 588"/>
              <a:gd name="T30" fmla="*/ 2147483646 w 1204"/>
              <a:gd name="T31" fmla="*/ 2147483646 h 588"/>
              <a:gd name="T32" fmla="*/ 2147483646 w 1204"/>
              <a:gd name="T33" fmla="*/ 2147483646 h 588"/>
              <a:gd name="T34" fmla="*/ 2147483646 w 1204"/>
              <a:gd name="T35" fmla="*/ 2147483646 h 588"/>
              <a:gd name="T36" fmla="*/ 2147483646 w 1204"/>
              <a:gd name="T37" fmla="*/ 2147483646 h 588"/>
              <a:gd name="T38" fmla="*/ 2147483646 w 1204"/>
              <a:gd name="T39" fmla="*/ 2147483646 h 588"/>
              <a:gd name="T40" fmla="*/ 2147483646 w 1204"/>
              <a:gd name="T41" fmla="*/ 2147483646 h 588"/>
              <a:gd name="T42" fmla="*/ 2147483646 w 1204"/>
              <a:gd name="T43" fmla="*/ 2147483646 h 588"/>
              <a:gd name="T44" fmla="*/ 2147483646 w 1204"/>
              <a:gd name="T45" fmla="*/ 2147483646 h 588"/>
              <a:gd name="T46" fmla="*/ 2147483646 w 1204"/>
              <a:gd name="T47" fmla="*/ 2147483646 h 588"/>
              <a:gd name="T48" fmla="*/ 2147483646 w 1204"/>
              <a:gd name="T49" fmla="*/ 2147483646 h 588"/>
              <a:gd name="T50" fmla="*/ 2147483646 w 1204"/>
              <a:gd name="T51" fmla="*/ 2147483646 h 588"/>
              <a:gd name="T52" fmla="*/ 0 w 1204"/>
              <a:gd name="T53" fmla="*/ 2147483646 h 588"/>
              <a:gd name="T54" fmla="*/ 2147483646 w 1204"/>
              <a:gd name="T55" fmla="*/ 0 h 5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204"/>
              <a:gd name="T85" fmla="*/ 0 h 588"/>
              <a:gd name="T86" fmla="*/ 1204 w 1204"/>
              <a:gd name="T87" fmla="*/ 588 h 58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204" h="588">
                <a:moveTo>
                  <a:pt x="252" y="0"/>
                </a:moveTo>
                <a:cubicBezTo>
                  <a:pt x="265" y="4"/>
                  <a:pt x="288" y="20"/>
                  <a:pt x="288" y="20"/>
                </a:cubicBezTo>
                <a:cubicBezTo>
                  <a:pt x="309" y="52"/>
                  <a:pt x="306" y="89"/>
                  <a:pt x="340" y="112"/>
                </a:cubicBezTo>
                <a:cubicBezTo>
                  <a:pt x="347" y="111"/>
                  <a:pt x="374" y="111"/>
                  <a:pt x="380" y="100"/>
                </a:cubicBezTo>
                <a:cubicBezTo>
                  <a:pt x="396" y="72"/>
                  <a:pt x="371" y="84"/>
                  <a:pt x="396" y="76"/>
                </a:cubicBezTo>
                <a:cubicBezTo>
                  <a:pt x="434" y="84"/>
                  <a:pt x="421" y="101"/>
                  <a:pt x="448" y="116"/>
                </a:cubicBezTo>
                <a:cubicBezTo>
                  <a:pt x="466" y="126"/>
                  <a:pt x="488" y="124"/>
                  <a:pt x="508" y="128"/>
                </a:cubicBezTo>
                <a:cubicBezTo>
                  <a:pt x="536" y="146"/>
                  <a:pt x="530" y="174"/>
                  <a:pt x="572" y="184"/>
                </a:cubicBezTo>
                <a:cubicBezTo>
                  <a:pt x="603" y="183"/>
                  <a:pt x="634" y="187"/>
                  <a:pt x="664" y="180"/>
                </a:cubicBezTo>
                <a:cubicBezTo>
                  <a:pt x="675" y="177"/>
                  <a:pt x="679" y="162"/>
                  <a:pt x="688" y="156"/>
                </a:cubicBezTo>
                <a:cubicBezTo>
                  <a:pt x="706" y="144"/>
                  <a:pt x="722" y="132"/>
                  <a:pt x="740" y="120"/>
                </a:cubicBezTo>
                <a:cubicBezTo>
                  <a:pt x="749" y="107"/>
                  <a:pt x="746" y="103"/>
                  <a:pt x="764" y="112"/>
                </a:cubicBezTo>
                <a:cubicBezTo>
                  <a:pt x="773" y="116"/>
                  <a:pt x="788" y="128"/>
                  <a:pt x="788" y="128"/>
                </a:cubicBezTo>
                <a:cubicBezTo>
                  <a:pt x="808" y="158"/>
                  <a:pt x="972" y="148"/>
                  <a:pt x="976" y="148"/>
                </a:cubicBezTo>
                <a:cubicBezTo>
                  <a:pt x="1001" y="153"/>
                  <a:pt x="1037" y="181"/>
                  <a:pt x="1060" y="196"/>
                </a:cubicBezTo>
                <a:cubicBezTo>
                  <a:pt x="1132" y="190"/>
                  <a:pt x="1120" y="184"/>
                  <a:pt x="1204" y="188"/>
                </a:cubicBezTo>
                <a:cubicBezTo>
                  <a:pt x="1187" y="205"/>
                  <a:pt x="1167" y="201"/>
                  <a:pt x="1148" y="212"/>
                </a:cubicBezTo>
                <a:cubicBezTo>
                  <a:pt x="1140" y="217"/>
                  <a:pt x="1124" y="228"/>
                  <a:pt x="1124" y="228"/>
                </a:cubicBezTo>
                <a:cubicBezTo>
                  <a:pt x="1094" y="273"/>
                  <a:pt x="1043" y="276"/>
                  <a:pt x="996" y="292"/>
                </a:cubicBezTo>
                <a:cubicBezTo>
                  <a:pt x="970" y="301"/>
                  <a:pt x="945" y="327"/>
                  <a:pt x="920" y="340"/>
                </a:cubicBezTo>
                <a:cubicBezTo>
                  <a:pt x="898" y="373"/>
                  <a:pt x="874" y="388"/>
                  <a:pt x="836" y="396"/>
                </a:cubicBezTo>
                <a:cubicBezTo>
                  <a:pt x="819" y="407"/>
                  <a:pt x="805" y="434"/>
                  <a:pt x="796" y="440"/>
                </a:cubicBezTo>
                <a:cubicBezTo>
                  <a:pt x="788" y="445"/>
                  <a:pt x="780" y="451"/>
                  <a:pt x="772" y="456"/>
                </a:cubicBezTo>
                <a:cubicBezTo>
                  <a:pt x="768" y="459"/>
                  <a:pt x="760" y="464"/>
                  <a:pt x="760" y="464"/>
                </a:cubicBezTo>
                <a:cubicBezTo>
                  <a:pt x="735" y="501"/>
                  <a:pt x="696" y="568"/>
                  <a:pt x="656" y="588"/>
                </a:cubicBezTo>
                <a:lnTo>
                  <a:pt x="48" y="584"/>
                </a:lnTo>
                <a:lnTo>
                  <a:pt x="0" y="536"/>
                </a:lnTo>
                <a:lnTo>
                  <a:pt x="25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1" name="Freeform 21">
            <a:extLst>
              <a:ext uri="{FF2B5EF4-FFF2-40B4-BE49-F238E27FC236}">
                <a16:creationId xmlns:a16="http://schemas.microsoft.com/office/drawing/2014/main" id="{0DF627CB-7EE3-4B51-B690-DF9ACF6092D5}"/>
              </a:ext>
            </a:extLst>
          </p:cNvPr>
          <p:cNvSpPr>
            <a:spLocks/>
          </p:cNvSpPr>
          <p:nvPr/>
        </p:nvSpPr>
        <p:spPr bwMode="auto">
          <a:xfrm>
            <a:off x="4849813" y="3990975"/>
            <a:ext cx="765175" cy="889000"/>
          </a:xfrm>
          <a:custGeom>
            <a:avLst/>
            <a:gdLst>
              <a:gd name="T0" fmla="*/ 0 w 672"/>
              <a:gd name="T1" fmla="*/ 0 h 816"/>
              <a:gd name="T2" fmla="*/ 2147483646 w 672"/>
              <a:gd name="T3" fmla="*/ 0 h 816"/>
              <a:gd name="T4" fmla="*/ 2147483646 w 672"/>
              <a:gd name="T5" fmla="*/ 2147483646 h 816"/>
              <a:gd name="T6" fmla="*/ 2147483646 w 672"/>
              <a:gd name="T7" fmla="*/ 2147483646 h 816"/>
              <a:gd name="T8" fmla="*/ 2147483646 w 672"/>
              <a:gd name="T9" fmla="*/ 2147483646 h 816"/>
              <a:gd name="T10" fmla="*/ 2147483646 w 672"/>
              <a:gd name="T11" fmla="*/ 2147483646 h 816"/>
              <a:gd name="T12" fmla="*/ 2147483646 w 672"/>
              <a:gd name="T13" fmla="*/ 2147483646 h 816"/>
              <a:gd name="T14" fmla="*/ 2147483646 w 672"/>
              <a:gd name="T15" fmla="*/ 2147483646 h 816"/>
              <a:gd name="T16" fmla="*/ 2147483646 w 672"/>
              <a:gd name="T17" fmla="*/ 2147483646 h 816"/>
              <a:gd name="T18" fmla="*/ 0 w 672"/>
              <a:gd name="T19" fmla="*/ 0 h 8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2"/>
              <a:gd name="T31" fmla="*/ 0 h 816"/>
              <a:gd name="T32" fmla="*/ 672 w 672"/>
              <a:gd name="T33" fmla="*/ 816 h 8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2" h="816">
                <a:moveTo>
                  <a:pt x="0" y="0"/>
                </a:moveTo>
                <a:lnTo>
                  <a:pt x="480" y="0"/>
                </a:lnTo>
                <a:lnTo>
                  <a:pt x="672" y="672"/>
                </a:lnTo>
                <a:lnTo>
                  <a:pt x="96" y="816"/>
                </a:lnTo>
                <a:cubicBezTo>
                  <a:pt x="74" y="783"/>
                  <a:pt x="82" y="686"/>
                  <a:pt x="80" y="656"/>
                </a:cubicBezTo>
                <a:cubicBezTo>
                  <a:pt x="77" y="614"/>
                  <a:pt x="65" y="567"/>
                  <a:pt x="52" y="528"/>
                </a:cubicBezTo>
                <a:cubicBezTo>
                  <a:pt x="51" y="526"/>
                  <a:pt x="35" y="501"/>
                  <a:pt x="32" y="492"/>
                </a:cubicBezTo>
                <a:cubicBezTo>
                  <a:pt x="35" y="441"/>
                  <a:pt x="41" y="390"/>
                  <a:pt x="24" y="340"/>
                </a:cubicBezTo>
                <a:cubicBezTo>
                  <a:pt x="23" y="273"/>
                  <a:pt x="23" y="207"/>
                  <a:pt x="20" y="140"/>
                </a:cubicBezTo>
                <a:cubicBezTo>
                  <a:pt x="18" y="95"/>
                  <a:pt x="0" y="45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2" name="Freeform 22">
            <a:extLst>
              <a:ext uri="{FF2B5EF4-FFF2-40B4-BE49-F238E27FC236}">
                <a16:creationId xmlns:a16="http://schemas.microsoft.com/office/drawing/2014/main" id="{979FA6BD-AB6C-4A80-983F-D53F521FF368}"/>
              </a:ext>
            </a:extLst>
          </p:cNvPr>
          <p:cNvSpPr>
            <a:spLocks/>
          </p:cNvSpPr>
          <p:nvPr/>
        </p:nvSpPr>
        <p:spPr bwMode="auto">
          <a:xfrm>
            <a:off x="5395913" y="3990975"/>
            <a:ext cx="601662" cy="731838"/>
          </a:xfrm>
          <a:custGeom>
            <a:avLst/>
            <a:gdLst>
              <a:gd name="T0" fmla="*/ 0 w 528"/>
              <a:gd name="T1" fmla="*/ 0 h 672"/>
              <a:gd name="T2" fmla="*/ 2147483646 w 528"/>
              <a:gd name="T3" fmla="*/ 0 h 672"/>
              <a:gd name="T4" fmla="*/ 2147483646 w 528"/>
              <a:gd name="T5" fmla="*/ 2147483646 h 672"/>
              <a:gd name="T6" fmla="*/ 2147483646 w 528"/>
              <a:gd name="T7" fmla="*/ 2147483646 h 672"/>
              <a:gd name="T8" fmla="*/ 2147483646 w 528"/>
              <a:gd name="T9" fmla="*/ 2147483646 h 672"/>
              <a:gd name="T10" fmla="*/ 2147483646 w 528"/>
              <a:gd name="T11" fmla="*/ 2147483646 h 672"/>
              <a:gd name="T12" fmla="*/ 0 w 52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672"/>
              <a:gd name="T23" fmla="*/ 528 w 52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672">
                <a:moveTo>
                  <a:pt x="0" y="0"/>
                </a:moveTo>
                <a:lnTo>
                  <a:pt x="432" y="0"/>
                </a:lnTo>
                <a:lnTo>
                  <a:pt x="480" y="96"/>
                </a:lnTo>
                <a:lnTo>
                  <a:pt x="528" y="144"/>
                </a:lnTo>
                <a:lnTo>
                  <a:pt x="528" y="576"/>
                </a:lnTo>
                <a:lnTo>
                  <a:pt x="192" y="67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3" name="Freeform 23">
            <a:extLst>
              <a:ext uri="{FF2B5EF4-FFF2-40B4-BE49-F238E27FC236}">
                <a16:creationId xmlns:a16="http://schemas.microsoft.com/office/drawing/2014/main" id="{13E8F3C1-0B46-4068-98C7-446B14DFA736}"/>
              </a:ext>
            </a:extLst>
          </p:cNvPr>
          <p:cNvSpPr>
            <a:spLocks/>
          </p:cNvSpPr>
          <p:nvPr/>
        </p:nvSpPr>
        <p:spPr bwMode="auto">
          <a:xfrm>
            <a:off x="5997575" y="4148138"/>
            <a:ext cx="711200" cy="469900"/>
          </a:xfrm>
          <a:custGeom>
            <a:avLst/>
            <a:gdLst>
              <a:gd name="T0" fmla="*/ 0 w 624"/>
              <a:gd name="T1" fmla="*/ 0 h 432"/>
              <a:gd name="T2" fmla="*/ 2147483646 w 624"/>
              <a:gd name="T3" fmla="*/ 0 h 432"/>
              <a:gd name="T4" fmla="*/ 2147483646 w 624"/>
              <a:gd name="T5" fmla="*/ 2147483646 h 432"/>
              <a:gd name="T6" fmla="*/ 2147483646 w 624"/>
              <a:gd name="T7" fmla="*/ 2147483646 h 432"/>
              <a:gd name="T8" fmla="*/ 0 w 624"/>
              <a:gd name="T9" fmla="*/ 2147483646 h 432"/>
              <a:gd name="T10" fmla="*/ 0 w 624"/>
              <a:gd name="T11" fmla="*/ 0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432"/>
              <a:gd name="T20" fmla="*/ 624 w 624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432">
                <a:moveTo>
                  <a:pt x="0" y="0"/>
                </a:moveTo>
                <a:lnTo>
                  <a:pt x="624" y="0"/>
                </a:lnTo>
                <a:lnTo>
                  <a:pt x="336" y="288"/>
                </a:lnTo>
                <a:lnTo>
                  <a:pt x="336" y="336"/>
                </a:lnTo>
                <a:lnTo>
                  <a:pt x="0" y="4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4" name="Freeform 24">
            <a:extLst>
              <a:ext uri="{FF2B5EF4-FFF2-40B4-BE49-F238E27FC236}">
                <a16:creationId xmlns:a16="http://schemas.microsoft.com/office/drawing/2014/main" id="{1D7056DC-8322-4CEB-B714-983FAC099C9E}"/>
              </a:ext>
            </a:extLst>
          </p:cNvPr>
          <p:cNvSpPr>
            <a:spLocks/>
          </p:cNvSpPr>
          <p:nvPr/>
        </p:nvSpPr>
        <p:spPr bwMode="auto">
          <a:xfrm>
            <a:off x="4854575" y="4827588"/>
            <a:ext cx="869950" cy="782637"/>
          </a:xfrm>
          <a:custGeom>
            <a:avLst/>
            <a:gdLst>
              <a:gd name="T0" fmla="*/ 2147483646 w 764"/>
              <a:gd name="T1" fmla="*/ 2147483646 h 720"/>
              <a:gd name="T2" fmla="*/ 2147483646 w 764"/>
              <a:gd name="T3" fmla="*/ 0 h 720"/>
              <a:gd name="T4" fmla="*/ 2147483646 w 764"/>
              <a:gd name="T5" fmla="*/ 2147483646 h 720"/>
              <a:gd name="T6" fmla="*/ 2147483646 w 764"/>
              <a:gd name="T7" fmla="*/ 2147483646 h 720"/>
              <a:gd name="T8" fmla="*/ 2147483646 w 764"/>
              <a:gd name="T9" fmla="*/ 2147483646 h 720"/>
              <a:gd name="T10" fmla="*/ 2147483646 w 764"/>
              <a:gd name="T11" fmla="*/ 2147483646 h 720"/>
              <a:gd name="T12" fmla="*/ 2147483646 w 764"/>
              <a:gd name="T13" fmla="*/ 2147483646 h 720"/>
              <a:gd name="T14" fmla="*/ 2147483646 w 764"/>
              <a:gd name="T15" fmla="*/ 2147483646 h 720"/>
              <a:gd name="T16" fmla="*/ 2147483646 w 764"/>
              <a:gd name="T17" fmla="*/ 2147483646 h 720"/>
              <a:gd name="T18" fmla="*/ 0 w 764"/>
              <a:gd name="T19" fmla="*/ 2147483646 h 720"/>
              <a:gd name="T20" fmla="*/ 2147483646 w 764"/>
              <a:gd name="T21" fmla="*/ 2147483646 h 720"/>
              <a:gd name="T22" fmla="*/ 2147483646 w 764"/>
              <a:gd name="T23" fmla="*/ 2147483646 h 7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4"/>
              <a:gd name="T37" fmla="*/ 0 h 720"/>
              <a:gd name="T38" fmla="*/ 764 w 764"/>
              <a:gd name="T39" fmla="*/ 720 h 7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4" h="720">
                <a:moveTo>
                  <a:pt x="92" y="48"/>
                </a:moveTo>
                <a:lnTo>
                  <a:pt x="284" y="0"/>
                </a:lnTo>
                <a:lnTo>
                  <a:pt x="764" y="528"/>
                </a:lnTo>
                <a:lnTo>
                  <a:pt x="572" y="720"/>
                </a:lnTo>
                <a:lnTo>
                  <a:pt x="92" y="621"/>
                </a:lnTo>
                <a:cubicBezTo>
                  <a:pt x="89" y="618"/>
                  <a:pt x="89" y="623"/>
                  <a:pt x="89" y="615"/>
                </a:cubicBezTo>
                <a:cubicBezTo>
                  <a:pt x="89" y="607"/>
                  <a:pt x="87" y="599"/>
                  <a:pt x="89" y="570"/>
                </a:cubicBezTo>
                <a:cubicBezTo>
                  <a:pt x="91" y="541"/>
                  <a:pt x="99" y="479"/>
                  <a:pt x="100" y="440"/>
                </a:cubicBezTo>
                <a:cubicBezTo>
                  <a:pt x="99" y="405"/>
                  <a:pt x="99" y="371"/>
                  <a:pt x="96" y="336"/>
                </a:cubicBezTo>
                <a:cubicBezTo>
                  <a:pt x="91" y="281"/>
                  <a:pt x="17" y="260"/>
                  <a:pt x="0" y="208"/>
                </a:cubicBezTo>
                <a:cubicBezTo>
                  <a:pt x="5" y="165"/>
                  <a:pt x="9" y="149"/>
                  <a:pt x="44" y="126"/>
                </a:cubicBezTo>
                <a:cubicBezTo>
                  <a:pt x="48" y="113"/>
                  <a:pt x="80" y="60"/>
                  <a:pt x="92" y="48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5" name="Freeform 25">
            <a:extLst>
              <a:ext uri="{FF2B5EF4-FFF2-40B4-BE49-F238E27FC236}">
                <a16:creationId xmlns:a16="http://schemas.microsoft.com/office/drawing/2014/main" id="{88CF91B1-E63E-4CB1-8157-457C1C726945}"/>
              </a:ext>
            </a:extLst>
          </p:cNvPr>
          <p:cNvSpPr>
            <a:spLocks/>
          </p:cNvSpPr>
          <p:nvPr/>
        </p:nvSpPr>
        <p:spPr bwMode="auto">
          <a:xfrm>
            <a:off x="5178425" y="4618038"/>
            <a:ext cx="819150" cy="585787"/>
          </a:xfrm>
          <a:custGeom>
            <a:avLst/>
            <a:gdLst>
              <a:gd name="T0" fmla="*/ 0 w 720"/>
              <a:gd name="T1" fmla="*/ 2147483646 h 538"/>
              <a:gd name="T2" fmla="*/ 2147483646 w 720"/>
              <a:gd name="T3" fmla="*/ 2147483646 h 538"/>
              <a:gd name="T4" fmla="*/ 2147483646 w 720"/>
              <a:gd name="T5" fmla="*/ 0 h 538"/>
              <a:gd name="T6" fmla="*/ 2147483646 w 720"/>
              <a:gd name="T7" fmla="*/ 2147483646 h 538"/>
              <a:gd name="T8" fmla="*/ 2147483646 w 720"/>
              <a:gd name="T9" fmla="*/ 2147483646 h 538"/>
              <a:gd name="T10" fmla="*/ 2147483646 w 720"/>
              <a:gd name="T11" fmla="*/ 2147483646 h 538"/>
              <a:gd name="T12" fmla="*/ 0 w 720"/>
              <a:gd name="T13" fmla="*/ 2147483646 h 5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0"/>
              <a:gd name="T22" fmla="*/ 0 h 538"/>
              <a:gd name="T23" fmla="*/ 720 w 720"/>
              <a:gd name="T24" fmla="*/ 538 h 5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0" h="538">
                <a:moveTo>
                  <a:pt x="0" y="192"/>
                </a:moveTo>
                <a:lnTo>
                  <a:pt x="384" y="96"/>
                </a:lnTo>
                <a:lnTo>
                  <a:pt x="720" y="0"/>
                </a:lnTo>
                <a:lnTo>
                  <a:pt x="720" y="288"/>
                </a:lnTo>
                <a:lnTo>
                  <a:pt x="336" y="528"/>
                </a:lnTo>
                <a:cubicBezTo>
                  <a:pt x="321" y="538"/>
                  <a:pt x="329" y="536"/>
                  <a:pt x="312" y="536"/>
                </a:cubicBezTo>
                <a:lnTo>
                  <a:pt x="0" y="19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6" name="Freeform 26">
            <a:extLst>
              <a:ext uri="{FF2B5EF4-FFF2-40B4-BE49-F238E27FC236}">
                <a16:creationId xmlns:a16="http://schemas.microsoft.com/office/drawing/2014/main" id="{733286B8-7392-4023-B4B3-71BC5CBD6FE9}"/>
              </a:ext>
            </a:extLst>
          </p:cNvPr>
          <p:cNvSpPr>
            <a:spLocks/>
          </p:cNvSpPr>
          <p:nvPr/>
        </p:nvSpPr>
        <p:spPr bwMode="auto">
          <a:xfrm>
            <a:off x="5510213" y="4932363"/>
            <a:ext cx="542925" cy="469900"/>
          </a:xfrm>
          <a:custGeom>
            <a:avLst/>
            <a:gdLst>
              <a:gd name="T0" fmla="*/ 0 w 477"/>
              <a:gd name="T1" fmla="*/ 2147483646 h 432"/>
              <a:gd name="T2" fmla="*/ 2147483646 w 477"/>
              <a:gd name="T3" fmla="*/ 0 h 432"/>
              <a:gd name="T4" fmla="*/ 2147483646 w 477"/>
              <a:gd name="T5" fmla="*/ 2147483646 h 432"/>
              <a:gd name="T6" fmla="*/ 2147483646 w 477"/>
              <a:gd name="T7" fmla="*/ 2147483646 h 432"/>
              <a:gd name="T8" fmla="*/ 0 w 477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7"/>
              <a:gd name="T16" fmla="*/ 0 h 432"/>
              <a:gd name="T17" fmla="*/ 477 w 477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7" h="432">
                <a:moveTo>
                  <a:pt x="0" y="234"/>
                </a:moveTo>
                <a:lnTo>
                  <a:pt x="429" y="0"/>
                </a:lnTo>
                <a:lnTo>
                  <a:pt x="477" y="384"/>
                </a:lnTo>
                <a:lnTo>
                  <a:pt x="189" y="432"/>
                </a:lnTo>
                <a:lnTo>
                  <a:pt x="0" y="23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7" name="Freeform 27">
            <a:extLst>
              <a:ext uri="{FF2B5EF4-FFF2-40B4-BE49-F238E27FC236}">
                <a16:creationId xmlns:a16="http://schemas.microsoft.com/office/drawing/2014/main" id="{1B74A391-9935-49E6-8FFE-54241048A03E}"/>
              </a:ext>
            </a:extLst>
          </p:cNvPr>
          <p:cNvSpPr>
            <a:spLocks/>
          </p:cNvSpPr>
          <p:nvPr/>
        </p:nvSpPr>
        <p:spPr bwMode="auto">
          <a:xfrm>
            <a:off x="4959350" y="5507038"/>
            <a:ext cx="655638" cy="625475"/>
          </a:xfrm>
          <a:custGeom>
            <a:avLst/>
            <a:gdLst>
              <a:gd name="T0" fmla="*/ 0 w 576"/>
              <a:gd name="T1" fmla="*/ 0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0 w 576"/>
              <a:gd name="T9" fmla="*/ 2147483646 h 576"/>
              <a:gd name="T10" fmla="*/ 0 w 576"/>
              <a:gd name="T11" fmla="*/ 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6"/>
              <a:gd name="T19" fmla="*/ 0 h 576"/>
              <a:gd name="T20" fmla="*/ 576 w 576"/>
              <a:gd name="T21" fmla="*/ 576 h 5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6" h="576">
                <a:moveTo>
                  <a:pt x="0" y="0"/>
                </a:moveTo>
                <a:lnTo>
                  <a:pt x="480" y="96"/>
                </a:lnTo>
                <a:lnTo>
                  <a:pt x="576" y="528"/>
                </a:lnTo>
                <a:lnTo>
                  <a:pt x="576" y="576"/>
                </a:lnTo>
                <a:lnTo>
                  <a:pt x="0" y="576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8" name="Freeform 28">
            <a:extLst>
              <a:ext uri="{FF2B5EF4-FFF2-40B4-BE49-F238E27FC236}">
                <a16:creationId xmlns:a16="http://schemas.microsoft.com/office/drawing/2014/main" id="{B93E55AF-31BB-4C7E-81B0-09031336CE6B}"/>
              </a:ext>
            </a:extLst>
          </p:cNvPr>
          <p:cNvSpPr>
            <a:spLocks/>
          </p:cNvSpPr>
          <p:nvPr/>
        </p:nvSpPr>
        <p:spPr bwMode="auto">
          <a:xfrm>
            <a:off x="5505450" y="5349875"/>
            <a:ext cx="601663" cy="782638"/>
          </a:xfrm>
          <a:custGeom>
            <a:avLst/>
            <a:gdLst>
              <a:gd name="T0" fmla="*/ 0 w 528"/>
              <a:gd name="T1" fmla="*/ 2147483646 h 720"/>
              <a:gd name="T2" fmla="*/ 2147483646 w 528"/>
              <a:gd name="T3" fmla="*/ 2147483646 h 720"/>
              <a:gd name="T4" fmla="*/ 2147483646 w 528"/>
              <a:gd name="T5" fmla="*/ 0 h 720"/>
              <a:gd name="T6" fmla="*/ 2147483646 w 528"/>
              <a:gd name="T7" fmla="*/ 2147483646 h 720"/>
              <a:gd name="T8" fmla="*/ 2147483646 w 528"/>
              <a:gd name="T9" fmla="*/ 2147483646 h 720"/>
              <a:gd name="T10" fmla="*/ 0 w 528"/>
              <a:gd name="T11" fmla="*/ 2147483646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"/>
              <a:gd name="T19" fmla="*/ 0 h 720"/>
              <a:gd name="T20" fmla="*/ 528 w 528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" h="720">
                <a:moveTo>
                  <a:pt x="0" y="240"/>
                </a:moveTo>
                <a:lnTo>
                  <a:pt x="192" y="48"/>
                </a:lnTo>
                <a:lnTo>
                  <a:pt x="480" y="0"/>
                </a:lnTo>
                <a:lnTo>
                  <a:pt x="528" y="672"/>
                </a:lnTo>
                <a:lnTo>
                  <a:pt x="96" y="720"/>
                </a:lnTo>
                <a:lnTo>
                  <a:pt x="0" y="24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9" name="Freeform 29">
            <a:extLst>
              <a:ext uri="{FF2B5EF4-FFF2-40B4-BE49-F238E27FC236}">
                <a16:creationId xmlns:a16="http://schemas.microsoft.com/office/drawing/2014/main" id="{496760B6-44E5-404C-8545-20A8E5F63992}"/>
              </a:ext>
            </a:extLst>
          </p:cNvPr>
          <p:cNvSpPr>
            <a:spLocks/>
          </p:cNvSpPr>
          <p:nvPr/>
        </p:nvSpPr>
        <p:spPr bwMode="auto">
          <a:xfrm>
            <a:off x="5997575" y="4513263"/>
            <a:ext cx="469900" cy="1149350"/>
          </a:xfrm>
          <a:custGeom>
            <a:avLst/>
            <a:gdLst>
              <a:gd name="T0" fmla="*/ 0 w 412"/>
              <a:gd name="T1" fmla="*/ 2147483646 h 1056"/>
              <a:gd name="T2" fmla="*/ 2147483646 w 412"/>
              <a:gd name="T3" fmla="*/ 0 h 1056"/>
              <a:gd name="T4" fmla="*/ 2147483646 w 412"/>
              <a:gd name="T5" fmla="*/ 2147483646 h 1056"/>
              <a:gd name="T6" fmla="*/ 2147483646 w 412"/>
              <a:gd name="T7" fmla="*/ 2147483646 h 1056"/>
              <a:gd name="T8" fmla="*/ 2147483646 w 412"/>
              <a:gd name="T9" fmla="*/ 2147483646 h 1056"/>
              <a:gd name="T10" fmla="*/ 2147483646 w 412"/>
              <a:gd name="T11" fmla="*/ 2147483646 h 1056"/>
              <a:gd name="T12" fmla="*/ 2147483646 w 412"/>
              <a:gd name="T13" fmla="*/ 2147483646 h 1056"/>
              <a:gd name="T14" fmla="*/ 2147483646 w 412"/>
              <a:gd name="T15" fmla="*/ 2147483646 h 1056"/>
              <a:gd name="T16" fmla="*/ 2147483646 w 412"/>
              <a:gd name="T17" fmla="*/ 2147483646 h 1056"/>
              <a:gd name="T18" fmla="*/ 2147483646 w 412"/>
              <a:gd name="T19" fmla="*/ 2147483646 h 1056"/>
              <a:gd name="T20" fmla="*/ 2147483646 w 412"/>
              <a:gd name="T21" fmla="*/ 2147483646 h 1056"/>
              <a:gd name="T22" fmla="*/ 2147483646 w 412"/>
              <a:gd name="T23" fmla="*/ 2147483646 h 1056"/>
              <a:gd name="T24" fmla="*/ 2147483646 w 412"/>
              <a:gd name="T25" fmla="*/ 2147483646 h 1056"/>
              <a:gd name="T26" fmla="*/ 2147483646 w 412"/>
              <a:gd name="T27" fmla="*/ 2147483646 h 1056"/>
              <a:gd name="T28" fmla="*/ 2147483646 w 412"/>
              <a:gd name="T29" fmla="*/ 2147483646 h 1056"/>
              <a:gd name="T30" fmla="*/ 2147483646 w 412"/>
              <a:gd name="T31" fmla="*/ 2147483646 h 1056"/>
              <a:gd name="T32" fmla="*/ 2147483646 w 412"/>
              <a:gd name="T33" fmla="*/ 2147483646 h 1056"/>
              <a:gd name="T34" fmla="*/ 2147483646 w 412"/>
              <a:gd name="T35" fmla="*/ 2147483646 h 1056"/>
              <a:gd name="T36" fmla="*/ 0 w 412"/>
              <a:gd name="T37" fmla="*/ 2147483646 h 1056"/>
              <a:gd name="T38" fmla="*/ 0 w 412"/>
              <a:gd name="T39" fmla="*/ 2147483646 h 10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12"/>
              <a:gd name="T61" fmla="*/ 0 h 1056"/>
              <a:gd name="T62" fmla="*/ 412 w 412"/>
              <a:gd name="T63" fmla="*/ 1056 h 10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12" h="1056">
                <a:moveTo>
                  <a:pt x="0" y="96"/>
                </a:moveTo>
                <a:lnTo>
                  <a:pt x="336" y="0"/>
                </a:lnTo>
                <a:cubicBezTo>
                  <a:pt x="353" y="43"/>
                  <a:pt x="348" y="24"/>
                  <a:pt x="348" y="104"/>
                </a:cubicBezTo>
                <a:cubicBezTo>
                  <a:pt x="348" y="165"/>
                  <a:pt x="356" y="226"/>
                  <a:pt x="308" y="268"/>
                </a:cubicBezTo>
                <a:cubicBezTo>
                  <a:pt x="282" y="291"/>
                  <a:pt x="247" y="305"/>
                  <a:pt x="224" y="332"/>
                </a:cubicBezTo>
                <a:cubicBezTo>
                  <a:pt x="216" y="341"/>
                  <a:pt x="209" y="357"/>
                  <a:pt x="204" y="368"/>
                </a:cubicBezTo>
                <a:cubicBezTo>
                  <a:pt x="201" y="376"/>
                  <a:pt x="196" y="392"/>
                  <a:pt x="196" y="392"/>
                </a:cubicBezTo>
                <a:cubicBezTo>
                  <a:pt x="196" y="396"/>
                  <a:pt x="183" y="452"/>
                  <a:pt x="188" y="460"/>
                </a:cubicBezTo>
                <a:cubicBezTo>
                  <a:pt x="194" y="469"/>
                  <a:pt x="204" y="468"/>
                  <a:pt x="212" y="472"/>
                </a:cubicBezTo>
                <a:cubicBezTo>
                  <a:pt x="230" y="481"/>
                  <a:pt x="242" y="497"/>
                  <a:pt x="248" y="516"/>
                </a:cubicBezTo>
                <a:cubicBezTo>
                  <a:pt x="246" y="583"/>
                  <a:pt x="266" y="640"/>
                  <a:pt x="232" y="692"/>
                </a:cubicBezTo>
                <a:cubicBezTo>
                  <a:pt x="229" y="730"/>
                  <a:pt x="196" y="852"/>
                  <a:pt x="244" y="884"/>
                </a:cubicBezTo>
                <a:cubicBezTo>
                  <a:pt x="258" y="926"/>
                  <a:pt x="297" y="932"/>
                  <a:pt x="336" y="936"/>
                </a:cubicBezTo>
                <a:cubicBezTo>
                  <a:pt x="352" y="947"/>
                  <a:pt x="361" y="948"/>
                  <a:pt x="368" y="964"/>
                </a:cubicBezTo>
                <a:cubicBezTo>
                  <a:pt x="379" y="988"/>
                  <a:pt x="376" y="1003"/>
                  <a:pt x="396" y="1016"/>
                </a:cubicBezTo>
                <a:cubicBezTo>
                  <a:pt x="409" y="1012"/>
                  <a:pt x="404" y="1012"/>
                  <a:pt x="412" y="1012"/>
                </a:cubicBezTo>
                <a:lnTo>
                  <a:pt x="48" y="1056"/>
                </a:lnTo>
                <a:lnTo>
                  <a:pt x="48" y="768"/>
                </a:lnTo>
                <a:lnTo>
                  <a:pt x="0" y="384"/>
                </a:lnTo>
                <a:lnTo>
                  <a:pt x="0" y="9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0" name="Freeform 30">
            <a:extLst>
              <a:ext uri="{FF2B5EF4-FFF2-40B4-BE49-F238E27FC236}">
                <a16:creationId xmlns:a16="http://schemas.microsoft.com/office/drawing/2014/main" id="{3EA607BF-5A13-4FD4-9762-B0C16A444C02}"/>
              </a:ext>
            </a:extLst>
          </p:cNvPr>
          <p:cNvSpPr>
            <a:spLocks/>
          </p:cNvSpPr>
          <p:nvPr/>
        </p:nvSpPr>
        <p:spPr bwMode="auto">
          <a:xfrm>
            <a:off x="6053138" y="5610225"/>
            <a:ext cx="765175" cy="471488"/>
          </a:xfrm>
          <a:custGeom>
            <a:avLst/>
            <a:gdLst>
              <a:gd name="T0" fmla="*/ 0 w 672"/>
              <a:gd name="T1" fmla="*/ 2147483646 h 432"/>
              <a:gd name="T2" fmla="*/ 2147483646 w 672"/>
              <a:gd name="T3" fmla="*/ 0 h 432"/>
              <a:gd name="T4" fmla="*/ 2147483646 w 672"/>
              <a:gd name="T5" fmla="*/ 2147483646 h 432"/>
              <a:gd name="T6" fmla="*/ 2147483646 w 672"/>
              <a:gd name="T7" fmla="*/ 2147483646 h 432"/>
              <a:gd name="T8" fmla="*/ 2147483646 w 672"/>
              <a:gd name="T9" fmla="*/ 2147483646 h 432"/>
              <a:gd name="T10" fmla="*/ 2147483646 w 672"/>
              <a:gd name="T11" fmla="*/ 2147483646 h 432"/>
              <a:gd name="T12" fmla="*/ 2147483646 w 672"/>
              <a:gd name="T13" fmla="*/ 2147483646 h 432"/>
              <a:gd name="T14" fmla="*/ 2147483646 w 672"/>
              <a:gd name="T15" fmla="*/ 2147483646 h 432"/>
              <a:gd name="T16" fmla="*/ 2147483646 w 672"/>
              <a:gd name="T17" fmla="*/ 2147483646 h 432"/>
              <a:gd name="T18" fmla="*/ 2147483646 w 672"/>
              <a:gd name="T19" fmla="*/ 2147483646 h 432"/>
              <a:gd name="T20" fmla="*/ 0 w 672"/>
              <a:gd name="T21" fmla="*/ 2147483646 h 4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72"/>
              <a:gd name="T34" fmla="*/ 0 h 432"/>
              <a:gd name="T35" fmla="*/ 672 w 672"/>
              <a:gd name="T36" fmla="*/ 432 h 4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72" h="432">
                <a:moveTo>
                  <a:pt x="0" y="48"/>
                </a:moveTo>
                <a:lnTo>
                  <a:pt x="336" y="0"/>
                </a:lnTo>
                <a:cubicBezTo>
                  <a:pt x="362" y="3"/>
                  <a:pt x="380" y="4"/>
                  <a:pt x="404" y="12"/>
                </a:cubicBezTo>
                <a:cubicBezTo>
                  <a:pt x="419" y="27"/>
                  <a:pt x="430" y="35"/>
                  <a:pt x="440" y="52"/>
                </a:cubicBezTo>
                <a:cubicBezTo>
                  <a:pt x="450" y="68"/>
                  <a:pt x="456" y="89"/>
                  <a:pt x="468" y="104"/>
                </a:cubicBezTo>
                <a:cubicBezTo>
                  <a:pt x="491" y="132"/>
                  <a:pt x="521" y="146"/>
                  <a:pt x="548" y="168"/>
                </a:cubicBezTo>
                <a:cubicBezTo>
                  <a:pt x="583" y="196"/>
                  <a:pt x="601" y="218"/>
                  <a:pt x="640" y="244"/>
                </a:cubicBezTo>
                <a:cubicBezTo>
                  <a:pt x="655" y="267"/>
                  <a:pt x="663" y="289"/>
                  <a:pt x="668" y="316"/>
                </a:cubicBezTo>
                <a:cubicBezTo>
                  <a:pt x="669" y="353"/>
                  <a:pt x="672" y="428"/>
                  <a:pt x="672" y="428"/>
                </a:cubicBezTo>
                <a:lnTo>
                  <a:pt x="48" y="432"/>
                </a:lnTo>
                <a:lnTo>
                  <a:pt x="0" y="4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1" name="Text Box 31">
            <a:extLst>
              <a:ext uri="{FF2B5EF4-FFF2-40B4-BE49-F238E27FC236}">
                <a16:creationId xmlns:a16="http://schemas.microsoft.com/office/drawing/2014/main" id="{0320194F-FB86-4B4E-A02F-3D0D7D191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313" y="42672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6%</a:t>
            </a:r>
          </a:p>
        </p:txBody>
      </p:sp>
      <p:sp>
        <p:nvSpPr>
          <p:cNvPr id="61472" name="Text Box 32">
            <a:extLst>
              <a:ext uri="{FF2B5EF4-FFF2-40B4-BE49-F238E27FC236}">
                <a16:creationId xmlns:a16="http://schemas.microsoft.com/office/drawing/2014/main" id="{DD5A9AF7-C0E6-4E96-AB90-F94E04855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88" y="347345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9%</a:t>
            </a:r>
          </a:p>
        </p:txBody>
      </p:sp>
      <p:sp>
        <p:nvSpPr>
          <p:cNvPr id="61473" name="Text Box 33">
            <a:extLst>
              <a:ext uri="{FF2B5EF4-FFF2-40B4-BE49-F238E27FC236}">
                <a16:creationId xmlns:a16="http://schemas.microsoft.com/office/drawing/2014/main" id="{F33C611F-16F5-4321-AA17-26CA7C380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88" y="3368675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4%</a:t>
            </a:r>
          </a:p>
        </p:txBody>
      </p:sp>
      <p:sp>
        <p:nvSpPr>
          <p:cNvPr id="61474" name="Text Box 34">
            <a:extLst>
              <a:ext uri="{FF2B5EF4-FFF2-40B4-BE49-F238E27FC236}">
                <a16:creationId xmlns:a16="http://schemas.microsoft.com/office/drawing/2014/main" id="{B8476C16-2F1B-4FAC-9A0C-123F13683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713" y="40386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7%</a:t>
            </a:r>
          </a:p>
        </p:txBody>
      </p:sp>
      <p:sp>
        <p:nvSpPr>
          <p:cNvPr id="61475" name="Text Box 35">
            <a:extLst>
              <a:ext uri="{FF2B5EF4-FFF2-40B4-BE49-F238E27FC236}">
                <a16:creationId xmlns:a16="http://schemas.microsoft.com/office/drawing/2014/main" id="{34187CF9-8A08-4781-88E8-11819DB99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225" y="43434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26%</a:t>
            </a:r>
          </a:p>
        </p:txBody>
      </p:sp>
      <p:sp>
        <p:nvSpPr>
          <p:cNvPr id="61476" name="Text Box 36">
            <a:extLst>
              <a:ext uri="{FF2B5EF4-FFF2-40B4-BE49-F238E27FC236}">
                <a16:creationId xmlns:a16="http://schemas.microsoft.com/office/drawing/2014/main" id="{51F4088A-75C7-4C15-A596-A61B7E1B5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425" y="41910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22%</a:t>
            </a:r>
          </a:p>
        </p:txBody>
      </p:sp>
      <p:sp>
        <p:nvSpPr>
          <p:cNvPr id="61477" name="Text Box 37">
            <a:extLst>
              <a:ext uri="{FF2B5EF4-FFF2-40B4-BE49-F238E27FC236}">
                <a16:creationId xmlns:a16="http://schemas.microsoft.com/office/drawing/2014/main" id="{ED8A56CC-A03D-48CB-9970-44194450B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113" y="34290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7%</a:t>
            </a:r>
          </a:p>
        </p:txBody>
      </p:sp>
      <p:sp>
        <p:nvSpPr>
          <p:cNvPr id="61478" name="Text Box 38">
            <a:extLst>
              <a:ext uri="{FF2B5EF4-FFF2-40B4-BE49-F238E27FC236}">
                <a16:creationId xmlns:a16="http://schemas.microsoft.com/office/drawing/2014/main" id="{21809A2F-67E1-4DEF-803D-8C613CD4B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25" y="41910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38%</a:t>
            </a:r>
          </a:p>
        </p:txBody>
      </p:sp>
      <p:sp>
        <p:nvSpPr>
          <p:cNvPr id="61479" name="Text Box 39">
            <a:extLst>
              <a:ext uri="{FF2B5EF4-FFF2-40B4-BE49-F238E27FC236}">
                <a16:creationId xmlns:a16="http://schemas.microsoft.com/office/drawing/2014/main" id="{49119276-47AC-4C5B-BAB9-21A2A60E3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2513" y="3546475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9%</a:t>
            </a:r>
          </a:p>
        </p:txBody>
      </p:sp>
      <p:sp>
        <p:nvSpPr>
          <p:cNvPr id="61480" name="Freeform 40">
            <a:extLst>
              <a:ext uri="{FF2B5EF4-FFF2-40B4-BE49-F238E27FC236}">
                <a16:creationId xmlns:a16="http://schemas.microsoft.com/office/drawing/2014/main" id="{4415F63D-B4B2-4A81-93BC-6544F1604B76}"/>
              </a:ext>
            </a:extLst>
          </p:cNvPr>
          <p:cNvSpPr>
            <a:spLocks/>
          </p:cNvSpPr>
          <p:nvPr/>
        </p:nvSpPr>
        <p:spPr bwMode="auto">
          <a:xfrm>
            <a:off x="4648200" y="2819400"/>
            <a:ext cx="744538" cy="457200"/>
          </a:xfrm>
          <a:custGeom>
            <a:avLst/>
            <a:gdLst>
              <a:gd name="T0" fmla="*/ 2147483646 w 469"/>
              <a:gd name="T1" fmla="*/ 2147483646 h 288"/>
              <a:gd name="T2" fmla="*/ 2147483646 w 469"/>
              <a:gd name="T3" fmla="*/ 2147483646 h 288"/>
              <a:gd name="T4" fmla="*/ 2147483646 w 469"/>
              <a:gd name="T5" fmla="*/ 0 h 288"/>
              <a:gd name="T6" fmla="*/ 0 w 469"/>
              <a:gd name="T7" fmla="*/ 2147483646 h 288"/>
              <a:gd name="T8" fmla="*/ 2147483646 w 469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9"/>
              <a:gd name="T16" fmla="*/ 0 h 288"/>
              <a:gd name="T17" fmla="*/ 469 w 469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9" h="288">
                <a:moveTo>
                  <a:pt x="469" y="268"/>
                </a:moveTo>
                <a:cubicBezTo>
                  <a:pt x="454" y="205"/>
                  <a:pt x="469" y="130"/>
                  <a:pt x="469" y="65"/>
                </a:cubicBezTo>
                <a:lnTo>
                  <a:pt x="48" y="0"/>
                </a:lnTo>
                <a:lnTo>
                  <a:pt x="0" y="288"/>
                </a:lnTo>
                <a:lnTo>
                  <a:pt x="469" y="26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1" name="Freeform 41">
            <a:extLst>
              <a:ext uri="{FF2B5EF4-FFF2-40B4-BE49-F238E27FC236}">
                <a16:creationId xmlns:a16="http://schemas.microsoft.com/office/drawing/2014/main" id="{38EB3E01-256F-4F16-AE87-5F938831654D}"/>
              </a:ext>
            </a:extLst>
          </p:cNvPr>
          <p:cNvSpPr>
            <a:spLocks/>
          </p:cNvSpPr>
          <p:nvPr/>
        </p:nvSpPr>
        <p:spPr bwMode="auto">
          <a:xfrm>
            <a:off x="4114800" y="2819400"/>
            <a:ext cx="609600" cy="457200"/>
          </a:xfrm>
          <a:custGeom>
            <a:avLst/>
            <a:gdLst>
              <a:gd name="T0" fmla="*/ 2147483646 w 384"/>
              <a:gd name="T1" fmla="*/ 2147483646 h 288"/>
              <a:gd name="T2" fmla="*/ 2147483646 w 384"/>
              <a:gd name="T3" fmla="*/ 0 h 288"/>
              <a:gd name="T4" fmla="*/ 0 w 384"/>
              <a:gd name="T5" fmla="*/ 2147483646 h 288"/>
              <a:gd name="T6" fmla="*/ 0 w 384"/>
              <a:gd name="T7" fmla="*/ 2147483646 h 288"/>
              <a:gd name="T8" fmla="*/ 2147483646 w 384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4"/>
              <a:gd name="T16" fmla="*/ 0 h 288"/>
              <a:gd name="T17" fmla="*/ 384 w 38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4" h="288">
                <a:moveTo>
                  <a:pt x="336" y="288"/>
                </a:moveTo>
                <a:lnTo>
                  <a:pt x="384" y="0"/>
                </a:lnTo>
                <a:lnTo>
                  <a:pt x="0" y="48"/>
                </a:lnTo>
                <a:lnTo>
                  <a:pt x="0" y="288"/>
                </a:lnTo>
                <a:lnTo>
                  <a:pt x="336" y="28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2" name="Text Box 42">
            <a:extLst>
              <a:ext uri="{FF2B5EF4-FFF2-40B4-BE49-F238E27FC236}">
                <a16:creationId xmlns:a16="http://schemas.microsoft.com/office/drawing/2014/main" id="{788796CA-B94A-4FD5-A62A-8F9084282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44813"/>
            <a:ext cx="4810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3%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1483" name="Text Box 43">
            <a:extLst>
              <a:ext uri="{FF2B5EF4-FFF2-40B4-BE49-F238E27FC236}">
                <a16:creationId xmlns:a16="http://schemas.microsoft.com/office/drawing/2014/main" id="{593C327F-4885-4AAF-9FAE-AFE321E84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92100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13%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1484" name="Freeform 44">
            <a:extLst>
              <a:ext uri="{FF2B5EF4-FFF2-40B4-BE49-F238E27FC236}">
                <a16:creationId xmlns:a16="http://schemas.microsoft.com/office/drawing/2014/main" id="{287F2127-04FA-4332-94D2-ACE9949B811B}"/>
              </a:ext>
            </a:extLst>
          </p:cNvPr>
          <p:cNvSpPr>
            <a:spLocks/>
          </p:cNvSpPr>
          <p:nvPr/>
        </p:nvSpPr>
        <p:spPr bwMode="auto">
          <a:xfrm>
            <a:off x="4038600" y="2286000"/>
            <a:ext cx="685800" cy="609600"/>
          </a:xfrm>
          <a:custGeom>
            <a:avLst/>
            <a:gdLst>
              <a:gd name="T0" fmla="*/ 2147483646 w 432"/>
              <a:gd name="T1" fmla="*/ 2147483646 h 384"/>
              <a:gd name="T2" fmla="*/ 2147483646 w 432"/>
              <a:gd name="T3" fmla="*/ 0 h 384"/>
              <a:gd name="T4" fmla="*/ 0 w 432"/>
              <a:gd name="T5" fmla="*/ 2147483646 h 384"/>
              <a:gd name="T6" fmla="*/ 2147483646 w 432"/>
              <a:gd name="T7" fmla="*/ 2147483646 h 384"/>
              <a:gd name="T8" fmla="*/ 2147483646 w 432"/>
              <a:gd name="T9" fmla="*/ 2147483646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384"/>
              <a:gd name="T17" fmla="*/ 432 w 432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384">
                <a:moveTo>
                  <a:pt x="432" y="336"/>
                </a:moveTo>
                <a:lnTo>
                  <a:pt x="48" y="0"/>
                </a:lnTo>
                <a:lnTo>
                  <a:pt x="0" y="48"/>
                </a:lnTo>
                <a:lnTo>
                  <a:pt x="48" y="384"/>
                </a:lnTo>
                <a:lnTo>
                  <a:pt x="432" y="33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5" name="Text Box 45">
            <a:extLst>
              <a:ext uri="{FF2B5EF4-FFF2-40B4-BE49-F238E27FC236}">
                <a16:creationId xmlns:a16="http://schemas.microsoft.com/office/drawing/2014/main" id="{FFA35536-AEA5-4A69-B320-167E40456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511425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8%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1486" name="Freeform 46">
            <a:extLst>
              <a:ext uri="{FF2B5EF4-FFF2-40B4-BE49-F238E27FC236}">
                <a16:creationId xmlns:a16="http://schemas.microsoft.com/office/drawing/2014/main" id="{F7607522-2CF8-4775-A369-7C177AFC00CC}"/>
              </a:ext>
            </a:extLst>
          </p:cNvPr>
          <p:cNvSpPr>
            <a:spLocks/>
          </p:cNvSpPr>
          <p:nvPr/>
        </p:nvSpPr>
        <p:spPr bwMode="auto">
          <a:xfrm>
            <a:off x="3657600" y="1219200"/>
            <a:ext cx="1219200" cy="1600200"/>
          </a:xfrm>
          <a:custGeom>
            <a:avLst/>
            <a:gdLst>
              <a:gd name="T0" fmla="*/ 2147483646 w 768"/>
              <a:gd name="T1" fmla="*/ 2147483646 h 1008"/>
              <a:gd name="T2" fmla="*/ 2147483646 w 768"/>
              <a:gd name="T3" fmla="*/ 2147483646 h 1008"/>
              <a:gd name="T4" fmla="*/ 0 w 768"/>
              <a:gd name="T5" fmla="*/ 2147483646 h 1008"/>
              <a:gd name="T6" fmla="*/ 2147483646 w 768"/>
              <a:gd name="T7" fmla="*/ 0 h 1008"/>
              <a:gd name="T8" fmla="*/ 2147483646 w 768"/>
              <a:gd name="T9" fmla="*/ 2147483646 h 1008"/>
              <a:gd name="T10" fmla="*/ 2147483646 w 768"/>
              <a:gd name="T11" fmla="*/ 2147483646 h 10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8"/>
              <a:gd name="T19" fmla="*/ 0 h 1008"/>
              <a:gd name="T20" fmla="*/ 768 w 768"/>
              <a:gd name="T21" fmla="*/ 1008 h 10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8" h="1008">
                <a:moveTo>
                  <a:pt x="672" y="1008"/>
                </a:moveTo>
                <a:lnTo>
                  <a:pt x="288" y="672"/>
                </a:lnTo>
                <a:lnTo>
                  <a:pt x="0" y="144"/>
                </a:lnTo>
                <a:lnTo>
                  <a:pt x="240" y="0"/>
                </a:lnTo>
                <a:lnTo>
                  <a:pt x="768" y="672"/>
                </a:lnTo>
                <a:lnTo>
                  <a:pt x="672" y="100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7" name="Freeform 47">
            <a:extLst>
              <a:ext uri="{FF2B5EF4-FFF2-40B4-BE49-F238E27FC236}">
                <a16:creationId xmlns:a16="http://schemas.microsoft.com/office/drawing/2014/main" id="{C7F99EF7-B3DB-4D6C-9912-477EF44C25D0}"/>
              </a:ext>
            </a:extLst>
          </p:cNvPr>
          <p:cNvSpPr>
            <a:spLocks/>
          </p:cNvSpPr>
          <p:nvPr/>
        </p:nvSpPr>
        <p:spPr bwMode="auto">
          <a:xfrm>
            <a:off x="3276600" y="2057400"/>
            <a:ext cx="838200" cy="685800"/>
          </a:xfrm>
          <a:custGeom>
            <a:avLst/>
            <a:gdLst>
              <a:gd name="T0" fmla="*/ 2147483646 w 528"/>
              <a:gd name="T1" fmla="*/ 2147483646 h 432"/>
              <a:gd name="T2" fmla="*/ 0 w 528"/>
              <a:gd name="T3" fmla="*/ 2147483646 h 432"/>
              <a:gd name="T4" fmla="*/ 0 w 528"/>
              <a:gd name="T5" fmla="*/ 0 h 432"/>
              <a:gd name="T6" fmla="*/ 2147483646 w 528"/>
              <a:gd name="T7" fmla="*/ 2147483646 h 432"/>
              <a:gd name="T8" fmla="*/ 2147483646 w 528"/>
              <a:gd name="T9" fmla="*/ 2147483646 h 432"/>
              <a:gd name="T10" fmla="*/ 2147483646 w 528"/>
              <a:gd name="T11" fmla="*/ 2147483646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"/>
              <a:gd name="T19" fmla="*/ 0 h 432"/>
              <a:gd name="T20" fmla="*/ 528 w 528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" h="432">
                <a:moveTo>
                  <a:pt x="528" y="432"/>
                </a:moveTo>
                <a:lnTo>
                  <a:pt x="0" y="336"/>
                </a:lnTo>
                <a:lnTo>
                  <a:pt x="0" y="0"/>
                </a:lnTo>
                <a:lnTo>
                  <a:pt x="144" y="144"/>
                </a:lnTo>
                <a:lnTo>
                  <a:pt x="480" y="192"/>
                </a:lnTo>
                <a:lnTo>
                  <a:pt x="528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8" name="Freeform 48">
            <a:extLst>
              <a:ext uri="{FF2B5EF4-FFF2-40B4-BE49-F238E27FC236}">
                <a16:creationId xmlns:a16="http://schemas.microsoft.com/office/drawing/2014/main" id="{C9E15DC9-0DB2-4E9F-8021-C2116191DA26}"/>
              </a:ext>
            </a:extLst>
          </p:cNvPr>
          <p:cNvSpPr>
            <a:spLocks/>
          </p:cNvSpPr>
          <p:nvPr/>
        </p:nvSpPr>
        <p:spPr bwMode="auto">
          <a:xfrm>
            <a:off x="3733800" y="2667000"/>
            <a:ext cx="381000" cy="609600"/>
          </a:xfrm>
          <a:custGeom>
            <a:avLst/>
            <a:gdLst>
              <a:gd name="T0" fmla="*/ 2147483646 w 240"/>
              <a:gd name="T1" fmla="*/ 2147483646 h 384"/>
              <a:gd name="T2" fmla="*/ 2147483646 w 240"/>
              <a:gd name="T3" fmla="*/ 2147483646 h 384"/>
              <a:gd name="T4" fmla="*/ 2147483646 w 240"/>
              <a:gd name="T5" fmla="*/ 2147483646 h 384"/>
              <a:gd name="T6" fmla="*/ 0 w 240"/>
              <a:gd name="T7" fmla="*/ 0 h 384"/>
              <a:gd name="T8" fmla="*/ 0 w 240"/>
              <a:gd name="T9" fmla="*/ 2147483646 h 384"/>
              <a:gd name="T10" fmla="*/ 2147483646 w 240"/>
              <a:gd name="T11" fmla="*/ 2147483646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384"/>
              <a:gd name="T20" fmla="*/ 240 w 240"/>
              <a:gd name="T21" fmla="*/ 384 h 3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384">
                <a:moveTo>
                  <a:pt x="240" y="384"/>
                </a:moveTo>
                <a:lnTo>
                  <a:pt x="240" y="144"/>
                </a:lnTo>
                <a:lnTo>
                  <a:pt x="240" y="48"/>
                </a:lnTo>
                <a:lnTo>
                  <a:pt x="0" y="0"/>
                </a:lnTo>
                <a:lnTo>
                  <a:pt x="0" y="384"/>
                </a:lnTo>
                <a:lnTo>
                  <a:pt x="240" y="38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9" name="Freeform 49">
            <a:extLst>
              <a:ext uri="{FF2B5EF4-FFF2-40B4-BE49-F238E27FC236}">
                <a16:creationId xmlns:a16="http://schemas.microsoft.com/office/drawing/2014/main" id="{14E9619E-E1EE-4245-9829-AD04B15907F3}"/>
              </a:ext>
            </a:extLst>
          </p:cNvPr>
          <p:cNvSpPr>
            <a:spLocks/>
          </p:cNvSpPr>
          <p:nvPr/>
        </p:nvSpPr>
        <p:spPr bwMode="auto">
          <a:xfrm>
            <a:off x="3276600" y="2590800"/>
            <a:ext cx="457200" cy="685800"/>
          </a:xfrm>
          <a:custGeom>
            <a:avLst/>
            <a:gdLst>
              <a:gd name="T0" fmla="*/ 2147483646 w 288"/>
              <a:gd name="T1" fmla="*/ 2147483646 h 432"/>
              <a:gd name="T2" fmla="*/ 0 w 288"/>
              <a:gd name="T3" fmla="*/ 2147483646 h 432"/>
              <a:gd name="T4" fmla="*/ 0 w 288"/>
              <a:gd name="T5" fmla="*/ 0 h 432"/>
              <a:gd name="T6" fmla="*/ 2147483646 w 288"/>
              <a:gd name="T7" fmla="*/ 2147483646 h 432"/>
              <a:gd name="T8" fmla="*/ 2147483646 w 288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432"/>
              <a:gd name="T17" fmla="*/ 288 w 288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432">
                <a:moveTo>
                  <a:pt x="288" y="432"/>
                </a:moveTo>
                <a:lnTo>
                  <a:pt x="0" y="432"/>
                </a:lnTo>
                <a:lnTo>
                  <a:pt x="0" y="0"/>
                </a:lnTo>
                <a:lnTo>
                  <a:pt x="288" y="48"/>
                </a:lnTo>
                <a:lnTo>
                  <a:pt x="288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0" name="Freeform 50">
            <a:extLst>
              <a:ext uri="{FF2B5EF4-FFF2-40B4-BE49-F238E27FC236}">
                <a16:creationId xmlns:a16="http://schemas.microsoft.com/office/drawing/2014/main" id="{25E75134-90EE-461D-A3F0-18BCB8D801EA}"/>
              </a:ext>
            </a:extLst>
          </p:cNvPr>
          <p:cNvSpPr>
            <a:spLocks/>
          </p:cNvSpPr>
          <p:nvPr/>
        </p:nvSpPr>
        <p:spPr bwMode="auto">
          <a:xfrm>
            <a:off x="4724400" y="2286000"/>
            <a:ext cx="685800" cy="685800"/>
          </a:xfrm>
          <a:custGeom>
            <a:avLst/>
            <a:gdLst>
              <a:gd name="T0" fmla="*/ 2147483646 w 432"/>
              <a:gd name="T1" fmla="*/ 2147483646 h 432"/>
              <a:gd name="T2" fmla="*/ 2147483646 w 432"/>
              <a:gd name="T3" fmla="*/ 0 h 432"/>
              <a:gd name="T4" fmla="*/ 2147483646 w 432"/>
              <a:gd name="T5" fmla="*/ 0 h 432"/>
              <a:gd name="T6" fmla="*/ 0 w 432"/>
              <a:gd name="T7" fmla="*/ 2147483646 h 432"/>
              <a:gd name="T8" fmla="*/ 2147483646 w 432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432"/>
              <a:gd name="T17" fmla="*/ 432 w 432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432">
                <a:moveTo>
                  <a:pt x="432" y="432"/>
                </a:moveTo>
                <a:lnTo>
                  <a:pt x="432" y="0"/>
                </a:lnTo>
                <a:lnTo>
                  <a:pt x="96" y="0"/>
                </a:lnTo>
                <a:lnTo>
                  <a:pt x="0" y="336"/>
                </a:lnTo>
                <a:lnTo>
                  <a:pt x="432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1" name="Text Box 52">
            <a:extLst>
              <a:ext uri="{FF2B5EF4-FFF2-40B4-BE49-F238E27FC236}">
                <a16:creationId xmlns:a16="http://schemas.microsoft.com/office/drawing/2014/main" id="{A08448EC-D491-43BD-BDA6-E4CF00444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282825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3%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1492" name="Text Box 53">
            <a:extLst>
              <a:ext uri="{FF2B5EF4-FFF2-40B4-BE49-F238E27FC236}">
                <a16:creationId xmlns:a16="http://schemas.microsoft.com/office/drawing/2014/main" id="{E8CC8DF8-AE6B-482F-A357-F9C84A188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0" y="2868613"/>
            <a:ext cx="595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10%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1493" name="Text Box 54">
            <a:extLst>
              <a:ext uri="{FF2B5EF4-FFF2-40B4-BE49-F238E27FC236}">
                <a16:creationId xmlns:a16="http://schemas.microsoft.com/office/drawing/2014/main" id="{F462F340-A5EB-4896-BEAC-E9B67A6AB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763838"/>
            <a:ext cx="4810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1%</a:t>
            </a:r>
            <a:endParaRPr lang="en-US" altLang="en-US" sz="1800"/>
          </a:p>
        </p:txBody>
      </p:sp>
      <p:pic>
        <p:nvPicPr>
          <p:cNvPr id="61494" name="Picture 55" descr="C:\AGVISE Logo\Agvise-logo2000.jpg">
            <a:extLst>
              <a:ext uri="{FF2B5EF4-FFF2-40B4-BE49-F238E27FC236}">
                <a16:creationId xmlns:a16="http://schemas.microsoft.com/office/drawing/2014/main" id="{0ECB687F-007B-4CB9-B188-F7FA081DB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82725"/>
            <a:ext cx="23304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5" name="Text Box 56">
            <a:extLst>
              <a:ext uri="{FF2B5EF4-FFF2-40B4-BE49-F238E27FC236}">
                <a16:creationId xmlns:a16="http://schemas.microsoft.com/office/drawing/2014/main" id="{7D827861-3D79-4D9C-96D6-090EC8D6C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422275"/>
            <a:ext cx="8934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>
                <a:latin typeface="Arial" panose="020B0604020202020204" pitchFamily="34" charset="0"/>
              </a:rPr>
              <a:t>% Soil Samples with Boron less than 0.4 ppm</a:t>
            </a:r>
          </a:p>
        </p:txBody>
      </p:sp>
      <p:sp>
        <p:nvSpPr>
          <p:cNvPr id="61496" name="Text Box 57">
            <a:extLst>
              <a:ext uri="{FF2B5EF4-FFF2-40B4-BE49-F238E27FC236}">
                <a16:creationId xmlns:a16="http://schemas.microsoft.com/office/drawing/2014/main" id="{09E05533-6E6E-4424-B34E-0DD695E10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8" y="1611313"/>
            <a:ext cx="2363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Fall 2015 samples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1497" name="Text Box 58">
            <a:extLst>
              <a:ext uri="{FF2B5EF4-FFF2-40B4-BE49-F238E27FC236}">
                <a16:creationId xmlns:a16="http://schemas.microsoft.com/office/drawing/2014/main" id="{A7885655-0B23-4539-811A-9C5DE6D1F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613" y="1952625"/>
            <a:ext cx="1931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(0-6” samples)</a:t>
            </a:r>
          </a:p>
        </p:txBody>
      </p:sp>
      <p:sp>
        <p:nvSpPr>
          <p:cNvPr id="61498" name="Text Box 59">
            <a:extLst>
              <a:ext uri="{FF2B5EF4-FFF2-40B4-BE49-F238E27FC236}">
                <a16:creationId xmlns:a16="http://schemas.microsoft.com/office/drawing/2014/main" id="{84D72213-4DBA-4A69-8DFC-E9DE3B570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52400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MB</a:t>
            </a:r>
          </a:p>
        </p:txBody>
      </p:sp>
      <p:sp>
        <p:nvSpPr>
          <p:cNvPr id="61499" name="Text Box 60">
            <a:extLst>
              <a:ext uri="{FF2B5EF4-FFF2-40B4-BE49-F238E27FC236}">
                <a16:creationId xmlns:a16="http://schemas.microsoft.com/office/drawing/2014/main" id="{E0FEF857-B393-4174-B79E-1E586E796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657600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ND</a:t>
            </a:r>
          </a:p>
        </p:txBody>
      </p:sp>
      <p:sp>
        <p:nvSpPr>
          <p:cNvPr id="61500" name="Text Box 61">
            <a:extLst>
              <a:ext uri="{FF2B5EF4-FFF2-40B4-BE49-F238E27FC236}">
                <a16:creationId xmlns:a16="http://schemas.microsoft.com/office/drawing/2014/main" id="{FD13F8D9-2848-41A9-8F99-5E91FD82B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51816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SD</a:t>
            </a:r>
          </a:p>
        </p:txBody>
      </p:sp>
      <p:sp>
        <p:nvSpPr>
          <p:cNvPr id="61501" name="Text Box 62">
            <a:extLst>
              <a:ext uri="{FF2B5EF4-FFF2-40B4-BE49-F238E27FC236}">
                <a16:creationId xmlns:a16="http://schemas.microsoft.com/office/drawing/2014/main" id="{91236D7F-4C86-41E2-910A-445EC0329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650" y="49530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MN</a:t>
            </a:r>
          </a:p>
        </p:txBody>
      </p:sp>
      <p:sp>
        <p:nvSpPr>
          <p:cNvPr id="61502" name="Text Box 63">
            <a:extLst>
              <a:ext uri="{FF2B5EF4-FFF2-40B4-BE49-F238E27FC236}">
                <a16:creationId xmlns:a16="http://schemas.microsoft.com/office/drawing/2014/main" id="{C4DD90B0-A340-4B05-A74E-FBC0537A3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7526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1503" name="Text Box 64">
            <a:extLst>
              <a:ext uri="{FF2B5EF4-FFF2-40B4-BE49-F238E27FC236}">
                <a16:creationId xmlns:a16="http://schemas.microsoft.com/office/drawing/2014/main" id="{FE8F8F20-FE06-41DA-97B2-BE10C1AB2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5043488"/>
            <a:ext cx="63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11%</a:t>
            </a:r>
          </a:p>
        </p:txBody>
      </p:sp>
      <p:sp>
        <p:nvSpPr>
          <p:cNvPr id="61504" name="Text Box 65">
            <a:extLst>
              <a:ext uri="{FF2B5EF4-FFF2-40B4-BE49-F238E27FC236}">
                <a16:creationId xmlns:a16="http://schemas.microsoft.com/office/drawing/2014/main" id="{77CD8330-68F8-4997-AA9E-463082495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575" y="473868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44%</a:t>
            </a:r>
          </a:p>
        </p:txBody>
      </p:sp>
      <p:sp>
        <p:nvSpPr>
          <p:cNvPr id="61505" name="Text Box 66">
            <a:extLst>
              <a:ext uri="{FF2B5EF4-FFF2-40B4-BE49-F238E27FC236}">
                <a16:creationId xmlns:a16="http://schemas.microsoft.com/office/drawing/2014/main" id="{5D011142-9001-4997-A00F-28D290CC9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775" y="420528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78%</a:t>
            </a:r>
          </a:p>
        </p:txBody>
      </p:sp>
      <p:sp>
        <p:nvSpPr>
          <p:cNvPr id="61506" name="Text Box 67">
            <a:extLst>
              <a:ext uri="{FF2B5EF4-FFF2-40B4-BE49-F238E27FC236}">
                <a16:creationId xmlns:a16="http://schemas.microsoft.com/office/drawing/2014/main" id="{3C8BE5FE-C749-40EE-86DD-A0529D270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575" y="351948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23%</a:t>
            </a:r>
          </a:p>
        </p:txBody>
      </p:sp>
      <p:sp>
        <p:nvSpPr>
          <p:cNvPr id="61507" name="Text Box 68">
            <a:extLst>
              <a:ext uri="{FF2B5EF4-FFF2-40B4-BE49-F238E27FC236}">
                <a16:creationId xmlns:a16="http://schemas.microsoft.com/office/drawing/2014/main" id="{72F0E9ED-3816-4BB0-88D3-3EA2B524F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013" y="49530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7%</a:t>
            </a:r>
          </a:p>
        </p:txBody>
      </p:sp>
      <p:sp>
        <p:nvSpPr>
          <p:cNvPr id="61508" name="Text Box 69">
            <a:extLst>
              <a:ext uri="{FF2B5EF4-FFF2-40B4-BE49-F238E27FC236}">
                <a16:creationId xmlns:a16="http://schemas.microsoft.com/office/drawing/2014/main" id="{FD96FE0E-9E8E-40C3-AFB0-1A0CDB734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25" y="49530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16%</a:t>
            </a:r>
          </a:p>
        </p:txBody>
      </p:sp>
      <p:sp>
        <p:nvSpPr>
          <p:cNvPr id="61509" name="Text Box 70">
            <a:extLst>
              <a:ext uri="{FF2B5EF4-FFF2-40B4-BE49-F238E27FC236}">
                <a16:creationId xmlns:a16="http://schemas.microsoft.com/office/drawing/2014/main" id="{BAE14890-EF54-43C6-9A6A-FA4BEDFCF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463" y="55626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7%</a:t>
            </a:r>
          </a:p>
        </p:txBody>
      </p:sp>
      <p:sp>
        <p:nvSpPr>
          <p:cNvPr id="61510" name="Text Box 71">
            <a:extLst>
              <a:ext uri="{FF2B5EF4-FFF2-40B4-BE49-F238E27FC236}">
                <a16:creationId xmlns:a16="http://schemas.microsoft.com/office/drawing/2014/main" id="{C4C79070-2770-4D8B-B197-FDFB6ABB0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925" y="572928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14%</a:t>
            </a:r>
          </a:p>
        </p:txBody>
      </p:sp>
      <p:sp>
        <p:nvSpPr>
          <p:cNvPr id="61511" name="Text Box 72">
            <a:extLst>
              <a:ext uri="{FF2B5EF4-FFF2-40B4-BE49-F238E27FC236}">
                <a16:creationId xmlns:a16="http://schemas.microsoft.com/office/drawing/2014/main" id="{D95AA05A-6050-4737-B337-50880BA65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275" y="56388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18%</a:t>
            </a:r>
          </a:p>
        </p:txBody>
      </p:sp>
      <p:sp>
        <p:nvSpPr>
          <p:cNvPr id="61512" name="Text Box 41">
            <a:extLst>
              <a:ext uri="{FF2B5EF4-FFF2-40B4-BE49-F238E27FC236}">
                <a16:creationId xmlns:a16="http://schemas.microsoft.com/office/drawing/2014/main" id="{528B51A5-8DEA-40EF-9BA7-721FCFD3E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668963"/>
            <a:ext cx="64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21%</a:t>
            </a:r>
          </a:p>
        </p:txBody>
      </p:sp>
      <p:sp>
        <p:nvSpPr>
          <p:cNvPr id="61513" name="Text Box 41">
            <a:extLst>
              <a:ext uri="{FF2B5EF4-FFF2-40B4-BE49-F238E27FC236}">
                <a16:creationId xmlns:a16="http://schemas.microsoft.com/office/drawing/2014/main" id="{517BA180-8DB9-4CE2-9262-6D919DB29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088" y="5562600"/>
            <a:ext cx="646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35%</a:t>
            </a:r>
          </a:p>
        </p:txBody>
      </p:sp>
      <p:sp>
        <p:nvSpPr>
          <p:cNvPr id="61514" name="Text Box 41">
            <a:extLst>
              <a:ext uri="{FF2B5EF4-FFF2-40B4-BE49-F238E27FC236}">
                <a16:creationId xmlns:a16="http://schemas.microsoft.com/office/drawing/2014/main" id="{6A6DB67B-7A44-4F04-AD23-CD1824A2D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850" y="3444875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15%</a:t>
            </a:r>
          </a:p>
        </p:txBody>
      </p:sp>
      <p:sp>
        <p:nvSpPr>
          <p:cNvPr id="61515" name="Text Box 41">
            <a:extLst>
              <a:ext uri="{FF2B5EF4-FFF2-40B4-BE49-F238E27FC236}">
                <a16:creationId xmlns:a16="http://schemas.microsoft.com/office/drawing/2014/main" id="{B42E101A-F35A-4301-A990-AB8611510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1788" y="1992313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1%</a:t>
            </a:r>
          </a:p>
        </p:txBody>
      </p:sp>
      <p:sp>
        <p:nvSpPr>
          <p:cNvPr id="61516" name="Text Box 41">
            <a:extLst>
              <a:ext uri="{FF2B5EF4-FFF2-40B4-BE49-F238E27FC236}">
                <a16:creationId xmlns:a16="http://schemas.microsoft.com/office/drawing/2014/main" id="{AE1BF32D-A6D3-431B-9200-25537CB3B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688" y="24384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7%</a:t>
            </a:r>
          </a:p>
        </p:txBody>
      </p:sp>
      <p:sp>
        <p:nvSpPr>
          <p:cNvPr id="61517" name="Text Box 69">
            <a:extLst>
              <a:ext uri="{FF2B5EF4-FFF2-40B4-BE49-F238E27FC236}">
                <a16:creationId xmlns:a16="http://schemas.microsoft.com/office/drawing/2014/main" id="{006BABB6-910B-446E-A9FC-1D716DEC1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4906963"/>
            <a:ext cx="64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27%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reeform 2">
            <a:extLst>
              <a:ext uri="{FF2B5EF4-FFF2-40B4-BE49-F238E27FC236}">
                <a16:creationId xmlns:a16="http://schemas.microsoft.com/office/drawing/2014/main" id="{82A4F209-B293-4B20-97BC-8432FE88E10C}"/>
              </a:ext>
            </a:extLst>
          </p:cNvPr>
          <p:cNvSpPr>
            <a:spLocks/>
          </p:cNvSpPr>
          <p:nvPr/>
        </p:nvSpPr>
        <p:spPr bwMode="auto">
          <a:xfrm>
            <a:off x="4343400" y="3886200"/>
            <a:ext cx="609600" cy="990600"/>
          </a:xfrm>
          <a:custGeom>
            <a:avLst/>
            <a:gdLst>
              <a:gd name="T0" fmla="*/ 2147483646 w 384"/>
              <a:gd name="T1" fmla="*/ 2147483646 h 624"/>
              <a:gd name="T2" fmla="*/ 0 w 384"/>
              <a:gd name="T3" fmla="*/ 2147483646 h 624"/>
              <a:gd name="T4" fmla="*/ 0 w 384"/>
              <a:gd name="T5" fmla="*/ 2147483646 h 624"/>
              <a:gd name="T6" fmla="*/ 0 w 384"/>
              <a:gd name="T7" fmla="*/ 0 h 624"/>
              <a:gd name="T8" fmla="*/ 2147483646 w 384"/>
              <a:gd name="T9" fmla="*/ 2147483646 h 624"/>
              <a:gd name="T10" fmla="*/ 2147483646 w 384"/>
              <a:gd name="T11" fmla="*/ 2147483646 h 624"/>
              <a:gd name="T12" fmla="*/ 2147483646 w 384"/>
              <a:gd name="T13" fmla="*/ 2147483646 h 624"/>
              <a:gd name="T14" fmla="*/ 2147483646 w 384"/>
              <a:gd name="T15" fmla="*/ 2147483646 h 6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624"/>
              <a:gd name="T26" fmla="*/ 384 w 384"/>
              <a:gd name="T27" fmla="*/ 624 h 6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624">
                <a:moveTo>
                  <a:pt x="384" y="624"/>
                </a:moveTo>
                <a:lnTo>
                  <a:pt x="0" y="624"/>
                </a:lnTo>
                <a:lnTo>
                  <a:pt x="0" y="288"/>
                </a:lnTo>
                <a:lnTo>
                  <a:pt x="0" y="0"/>
                </a:lnTo>
                <a:lnTo>
                  <a:pt x="336" y="48"/>
                </a:lnTo>
                <a:lnTo>
                  <a:pt x="336" y="384"/>
                </a:lnTo>
                <a:lnTo>
                  <a:pt x="384" y="528"/>
                </a:lnTo>
                <a:lnTo>
                  <a:pt x="384" y="62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67" name="Freeform 3">
            <a:extLst>
              <a:ext uri="{FF2B5EF4-FFF2-40B4-BE49-F238E27FC236}">
                <a16:creationId xmlns:a16="http://schemas.microsoft.com/office/drawing/2014/main" id="{F3088DA3-A0AD-4E2A-9435-104DC91984BF}"/>
              </a:ext>
            </a:extLst>
          </p:cNvPr>
          <p:cNvSpPr>
            <a:spLocks/>
          </p:cNvSpPr>
          <p:nvPr/>
        </p:nvSpPr>
        <p:spPr bwMode="auto">
          <a:xfrm>
            <a:off x="3276600" y="1447800"/>
            <a:ext cx="838200" cy="914400"/>
          </a:xfrm>
          <a:custGeom>
            <a:avLst/>
            <a:gdLst>
              <a:gd name="T0" fmla="*/ 2147483646 w 528"/>
              <a:gd name="T1" fmla="*/ 2147483646 h 576"/>
              <a:gd name="T2" fmla="*/ 2147483646 w 528"/>
              <a:gd name="T3" fmla="*/ 2147483646 h 576"/>
              <a:gd name="T4" fmla="*/ 2147483646 w 528"/>
              <a:gd name="T5" fmla="*/ 2147483646 h 576"/>
              <a:gd name="T6" fmla="*/ 0 w 528"/>
              <a:gd name="T7" fmla="*/ 2147483646 h 576"/>
              <a:gd name="T8" fmla="*/ 2147483646 w 528"/>
              <a:gd name="T9" fmla="*/ 2147483646 h 576"/>
              <a:gd name="T10" fmla="*/ 2147483646 w 528"/>
              <a:gd name="T11" fmla="*/ 0 h 576"/>
              <a:gd name="T12" fmla="*/ 2147483646 w 528"/>
              <a:gd name="T13" fmla="*/ 2147483646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576"/>
              <a:gd name="T23" fmla="*/ 528 w 528"/>
              <a:gd name="T24" fmla="*/ 576 h 5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576">
                <a:moveTo>
                  <a:pt x="528" y="528"/>
                </a:moveTo>
                <a:lnTo>
                  <a:pt x="480" y="576"/>
                </a:lnTo>
                <a:lnTo>
                  <a:pt x="144" y="528"/>
                </a:lnTo>
                <a:lnTo>
                  <a:pt x="0" y="384"/>
                </a:lnTo>
                <a:lnTo>
                  <a:pt x="48" y="48"/>
                </a:lnTo>
                <a:lnTo>
                  <a:pt x="240" y="0"/>
                </a:lnTo>
                <a:lnTo>
                  <a:pt x="528" y="52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8" name="Freeform 4">
            <a:extLst>
              <a:ext uri="{FF2B5EF4-FFF2-40B4-BE49-F238E27FC236}">
                <a16:creationId xmlns:a16="http://schemas.microsoft.com/office/drawing/2014/main" id="{F19305BA-DFC7-4581-96F5-03A64AE7DE95}"/>
              </a:ext>
            </a:extLst>
          </p:cNvPr>
          <p:cNvSpPr>
            <a:spLocks/>
          </p:cNvSpPr>
          <p:nvPr/>
        </p:nvSpPr>
        <p:spPr bwMode="auto">
          <a:xfrm>
            <a:off x="2443163" y="3205163"/>
            <a:ext cx="708025" cy="785812"/>
          </a:xfrm>
          <a:custGeom>
            <a:avLst/>
            <a:gdLst>
              <a:gd name="T0" fmla="*/ 2147483646 w 621"/>
              <a:gd name="T1" fmla="*/ 0 h 723"/>
              <a:gd name="T2" fmla="*/ 2147483646 w 621"/>
              <a:gd name="T3" fmla="*/ 2147483646 h 723"/>
              <a:gd name="T4" fmla="*/ 2147483646 w 621"/>
              <a:gd name="T5" fmla="*/ 2147483646 h 723"/>
              <a:gd name="T6" fmla="*/ 0 w 621"/>
              <a:gd name="T7" fmla="*/ 2147483646 h 723"/>
              <a:gd name="T8" fmla="*/ 2147483646 w 621"/>
              <a:gd name="T9" fmla="*/ 0 h 7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1"/>
              <a:gd name="T16" fmla="*/ 0 h 723"/>
              <a:gd name="T17" fmla="*/ 621 w 621"/>
              <a:gd name="T18" fmla="*/ 723 h 7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1" h="723">
                <a:moveTo>
                  <a:pt x="51" y="0"/>
                </a:moveTo>
                <a:lnTo>
                  <a:pt x="621" y="30"/>
                </a:lnTo>
                <a:lnTo>
                  <a:pt x="576" y="675"/>
                </a:lnTo>
                <a:lnTo>
                  <a:pt x="0" y="723"/>
                </a:lnTo>
                <a:lnTo>
                  <a:pt x="51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69" name="Freeform 5">
            <a:extLst>
              <a:ext uri="{FF2B5EF4-FFF2-40B4-BE49-F238E27FC236}">
                <a16:creationId xmlns:a16="http://schemas.microsoft.com/office/drawing/2014/main" id="{25F98516-F30C-42F0-A852-D9B27548E7F3}"/>
              </a:ext>
            </a:extLst>
          </p:cNvPr>
          <p:cNvSpPr>
            <a:spLocks/>
          </p:cNvSpPr>
          <p:nvPr/>
        </p:nvSpPr>
        <p:spPr bwMode="auto">
          <a:xfrm>
            <a:off x="3100388" y="3233738"/>
            <a:ext cx="601662" cy="704850"/>
          </a:xfrm>
          <a:custGeom>
            <a:avLst/>
            <a:gdLst>
              <a:gd name="T0" fmla="*/ 2147483646 w 528"/>
              <a:gd name="T1" fmla="*/ 0 h 648"/>
              <a:gd name="T2" fmla="*/ 2147483646 w 528"/>
              <a:gd name="T3" fmla="*/ 2147483646 h 648"/>
              <a:gd name="T4" fmla="*/ 2147483646 w 528"/>
              <a:gd name="T5" fmla="*/ 2147483646 h 648"/>
              <a:gd name="T6" fmla="*/ 2147483646 w 528"/>
              <a:gd name="T7" fmla="*/ 2147483646 h 648"/>
              <a:gd name="T8" fmla="*/ 2147483646 w 528"/>
              <a:gd name="T9" fmla="*/ 2147483646 h 648"/>
              <a:gd name="T10" fmla="*/ 0 w 528"/>
              <a:gd name="T11" fmla="*/ 2147483646 h 648"/>
              <a:gd name="T12" fmla="*/ 2147483646 w 528"/>
              <a:gd name="T13" fmla="*/ 0 h 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648"/>
              <a:gd name="T23" fmla="*/ 528 w 528"/>
              <a:gd name="T24" fmla="*/ 648 h 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648">
                <a:moveTo>
                  <a:pt x="48" y="0"/>
                </a:moveTo>
                <a:lnTo>
                  <a:pt x="528" y="24"/>
                </a:lnTo>
                <a:lnTo>
                  <a:pt x="528" y="552"/>
                </a:lnTo>
                <a:lnTo>
                  <a:pt x="480" y="552"/>
                </a:lnTo>
                <a:lnTo>
                  <a:pt x="144" y="648"/>
                </a:lnTo>
                <a:lnTo>
                  <a:pt x="0" y="6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0" name="Freeform 6">
            <a:extLst>
              <a:ext uri="{FF2B5EF4-FFF2-40B4-BE49-F238E27FC236}">
                <a16:creationId xmlns:a16="http://schemas.microsoft.com/office/drawing/2014/main" id="{3B0E1F83-AA3A-4AE0-8F47-AF087AE26225}"/>
              </a:ext>
            </a:extLst>
          </p:cNvPr>
          <p:cNvSpPr>
            <a:spLocks/>
          </p:cNvSpPr>
          <p:nvPr/>
        </p:nvSpPr>
        <p:spPr bwMode="auto">
          <a:xfrm>
            <a:off x="3702050" y="3260725"/>
            <a:ext cx="546100" cy="574675"/>
          </a:xfrm>
          <a:custGeom>
            <a:avLst/>
            <a:gdLst>
              <a:gd name="T0" fmla="*/ 0 w 480"/>
              <a:gd name="T1" fmla="*/ 0 h 528"/>
              <a:gd name="T2" fmla="*/ 2147483646 w 480"/>
              <a:gd name="T3" fmla="*/ 0 h 528"/>
              <a:gd name="T4" fmla="*/ 2147483646 w 480"/>
              <a:gd name="T5" fmla="*/ 2147483646 h 528"/>
              <a:gd name="T6" fmla="*/ 0 w 480"/>
              <a:gd name="T7" fmla="*/ 2147483646 h 528"/>
              <a:gd name="T8" fmla="*/ 0 w 480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0"/>
              <a:gd name="T16" fmla="*/ 0 h 528"/>
              <a:gd name="T17" fmla="*/ 480 w 480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0" h="528">
                <a:moveTo>
                  <a:pt x="0" y="0"/>
                </a:moveTo>
                <a:lnTo>
                  <a:pt x="480" y="0"/>
                </a:lnTo>
                <a:lnTo>
                  <a:pt x="480" y="480"/>
                </a:lnTo>
                <a:lnTo>
                  <a:pt x="0" y="52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1" name="Freeform 7">
            <a:extLst>
              <a:ext uri="{FF2B5EF4-FFF2-40B4-BE49-F238E27FC236}">
                <a16:creationId xmlns:a16="http://schemas.microsoft.com/office/drawing/2014/main" id="{015292D9-65E1-4CB5-B4F6-BD5B04925E5E}"/>
              </a:ext>
            </a:extLst>
          </p:cNvPr>
          <p:cNvSpPr>
            <a:spLocks/>
          </p:cNvSpPr>
          <p:nvPr/>
        </p:nvSpPr>
        <p:spPr bwMode="auto">
          <a:xfrm>
            <a:off x="4248150" y="3260725"/>
            <a:ext cx="604838" cy="730250"/>
          </a:xfrm>
          <a:custGeom>
            <a:avLst/>
            <a:gdLst>
              <a:gd name="T0" fmla="*/ 0 w 531"/>
              <a:gd name="T1" fmla="*/ 0 h 672"/>
              <a:gd name="T2" fmla="*/ 2147483646 w 531"/>
              <a:gd name="T3" fmla="*/ 0 h 672"/>
              <a:gd name="T4" fmla="*/ 2147483646 w 531"/>
              <a:gd name="T5" fmla="*/ 2147483646 h 672"/>
              <a:gd name="T6" fmla="*/ 2147483646 w 531"/>
              <a:gd name="T7" fmla="*/ 2147483646 h 672"/>
              <a:gd name="T8" fmla="*/ 2147483646 w 531"/>
              <a:gd name="T9" fmla="*/ 2147483646 h 672"/>
              <a:gd name="T10" fmla="*/ 2147483646 w 531"/>
              <a:gd name="T11" fmla="*/ 2147483646 h 672"/>
              <a:gd name="T12" fmla="*/ 2147483646 w 531"/>
              <a:gd name="T13" fmla="*/ 2147483646 h 672"/>
              <a:gd name="T14" fmla="*/ 2147483646 w 531"/>
              <a:gd name="T15" fmla="*/ 2147483646 h 672"/>
              <a:gd name="T16" fmla="*/ 2147483646 w 531"/>
              <a:gd name="T17" fmla="*/ 2147483646 h 672"/>
              <a:gd name="T18" fmla="*/ 2147483646 w 531"/>
              <a:gd name="T19" fmla="*/ 2147483646 h 672"/>
              <a:gd name="T20" fmla="*/ 2147483646 w 531"/>
              <a:gd name="T21" fmla="*/ 2147483646 h 672"/>
              <a:gd name="T22" fmla="*/ 0 w 531"/>
              <a:gd name="T23" fmla="*/ 2147483646 h 672"/>
              <a:gd name="T24" fmla="*/ 0 w 531"/>
              <a:gd name="T25" fmla="*/ 0 h 6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31"/>
              <a:gd name="T40" fmla="*/ 0 h 672"/>
              <a:gd name="T41" fmla="*/ 531 w 531"/>
              <a:gd name="T42" fmla="*/ 672 h 6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31" h="672">
                <a:moveTo>
                  <a:pt x="0" y="0"/>
                </a:moveTo>
                <a:lnTo>
                  <a:pt x="432" y="0"/>
                </a:lnTo>
                <a:lnTo>
                  <a:pt x="480" y="192"/>
                </a:lnTo>
                <a:cubicBezTo>
                  <a:pt x="446" y="199"/>
                  <a:pt x="458" y="210"/>
                  <a:pt x="448" y="240"/>
                </a:cubicBezTo>
                <a:cubicBezTo>
                  <a:pt x="443" y="321"/>
                  <a:pt x="440" y="326"/>
                  <a:pt x="448" y="428"/>
                </a:cubicBezTo>
                <a:cubicBezTo>
                  <a:pt x="449" y="441"/>
                  <a:pt x="459" y="470"/>
                  <a:pt x="464" y="484"/>
                </a:cubicBezTo>
                <a:cubicBezTo>
                  <a:pt x="465" y="488"/>
                  <a:pt x="468" y="496"/>
                  <a:pt x="468" y="496"/>
                </a:cubicBezTo>
                <a:cubicBezTo>
                  <a:pt x="472" y="550"/>
                  <a:pt x="477" y="571"/>
                  <a:pt x="508" y="612"/>
                </a:cubicBezTo>
                <a:cubicBezTo>
                  <a:pt x="518" y="642"/>
                  <a:pt x="503" y="606"/>
                  <a:pt x="524" y="632"/>
                </a:cubicBezTo>
                <a:cubicBezTo>
                  <a:pt x="531" y="641"/>
                  <a:pt x="528" y="667"/>
                  <a:pt x="528" y="672"/>
                </a:cubicBezTo>
                <a:lnTo>
                  <a:pt x="96" y="624"/>
                </a:lnTo>
                <a:lnTo>
                  <a:pt x="0" y="48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2" name="Freeform 8">
            <a:extLst>
              <a:ext uri="{FF2B5EF4-FFF2-40B4-BE49-F238E27FC236}">
                <a16:creationId xmlns:a16="http://schemas.microsoft.com/office/drawing/2014/main" id="{B8B973D1-3941-4592-87B4-62F77A19BC96}"/>
              </a:ext>
            </a:extLst>
          </p:cNvPr>
          <p:cNvSpPr>
            <a:spLocks/>
          </p:cNvSpPr>
          <p:nvPr/>
        </p:nvSpPr>
        <p:spPr bwMode="auto">
          <a:xfrm>
            <a:off x="3646488" y="3783013"/>
            <a:ext cx="765175" cy="1044575"/>
          </a:xfrm>
          <a:custGeom>
            <a:avLst/>
            <a:gdLst>
              <a:gd name="T0" fmla="*/ 0 w 672"/>
              <a:gd name="T1" fmla="*/ 2147483646 h 960"/>
              <a:gd name="T2" fmla="*/ 2147483646 w 672"/>
              <a:gd name="T3" fmla="*/ 0 h 960"/>
              <a:gd name="T4" fmla="*/ 2147483646 w 672"/>
              <a:gd name="T5" fmla="*/ 2147483646 h 960"/>
              <a:gd name="T6" fmla="*/ 2147483646 w 672"/>
              <a:gd name="T7" fmla="*/ 2147483646 h 960"/>
              <a:gd name="T8" fmla="*/ 2147483646 w 672"/>
              <a:gd name="T9" fmla="*/ 2147483646 h 960"/>
              <a:gd name="T10" fmla="*/ 2147483646 w 672"/>
              <a:gd name="T11" fmla="*/ 2147483646 h 960"/>
              <a:gd name="T12" fmla="*/ 2147483646 w 672"/>
              <a:gd name="T13" fmla="*/ 2147483646 h 960"/>
              <a:gd name="T14" fmla="*/ 0 w 672"/>
              <a:gd name="T15" fmla="*/ 2147483646 h 9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2"/>
              <a:gd name="T25" fmla="*/ 0 h 960"/>
              <a:gd name="T26" fmla="*/ 672 w 672"/>
              <a:gd name="T27" fmla="*/ 960 h 9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2" h="960">
                <a:moveTo>
                  <a:pt x="0" y="48"/>
                </a:moveTo>
                <a:lnTo>
                  <a:pt x="528" y="0"/>
                </a:lnTo>
                <a:lnTo>
                  <a:pt x="624" y="144"/>
                </a:lnTo>
                <a:lnTo>
                  <a:pt x="672" y="144"/>
                </a:lnTo>
                <a:lnTo>
                  <a:pt x="624" y="576"/>
                </a:lnTo>
                <a:lnTo>
                  <a:pt x="624" y="960"/>
                </a:lnTo>
                <a:lnTo>
                  <a:pt x="192" y="960"/>
                </a:lnTo>
                <a:lnTo>
                  <a:pt x="0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3" name="Freeform 9">
            <a:extLst>
              <a:ext uri="{FF2B5EF4-FFF2-40B4-BE49-F238E27FC236}">
                <a16:creationId xmlns:a16="http://schemas.microsoft.com/office/drawing/2014/main" id="{383AAE4F-0B3E-4082-981D-D29F450BD8A1}"/>
              </a:ext>
            </a:extLst>
          </p:cNvPr>
          <p:cNvSpPr>
            <a:spLocks/>
          </p:cNvSpPr>
          <p:nvPr/>
        </p:nvSpPr>
        <p:spPr bwMode="auto">
          <a:xfrm>
            <a:off x="3209925" y="3835400"/>
            <a:ext cx="655638" cy="992188"/>
          </a:xfrm>
          <a:custGeom>
            <a:avLst/>
            <a:gdLst>
              <a:gd name="T0" fmla="*/ 2147483646 w 576"/>
              <a:gd name="T1" fmla="*/ 2147483646 h 912"/>
              <a:gd name="T2" fmla="*/ 2147483646 w 576"/>
              <a:gd name="T3" fmla="*/ 0 h 912"/>
              <a:gd name="T4" fmla="*/ 2147483646 w 576"/>
              <a:gd name="T5" fmla="*/ 2147483646 h 912"/>
              <a:gd name="T6" fmla="*/ 0 w 576"/>
              <a:gd name="T7" fmla="*/ 2147483646 h 912"/>
              <a:gd name="T8" fmla="*/ 2147483646 w 576"/>
              <a:gd name="T9" fmla="*/ 2147483646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912"/>
              <a:gd name="T17" fmla="*/ 576 w 576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912">
                <a:moveTo>
                  <a:pt x="48" y="96"/>
                </a:moveTo>
                <a:lnTo>
                  <a:pt x="384" y="0"/>
                </a:lnTo>
                <a:lnTo>
                  <a:pt x="576" y="912"/>
                </a:lnTo>
                <a:lnTo>
                  <a:pt x="0" y="864"/>
                </a:lnTo>
                <a:lnTo>
                  <a:pt x="48" y="9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4" name="Freeform 10">
            <a:extLst>
              <a:ext uri="{FF2B5EF4-FFF2-40B4-BE49-F238E27FC236}">
                <a16:creationId xmlns:a16="http://schemas.microsoft.com/office/drawing/2014/main" id="{ECB0D1F8-4E14-424F-8332-94C6B270393A}"/>
              </a:ext>
            </a:extLst>
          </p:cNvPr>
          <p:cNvSpPr>
            <a:spLocks/>
          </p:cNvSpPr>
          <p:nvPr/>
        </p:nvSpPr>
        <p:spPr bwMode="auto">
          <a:xfrm>
            <a:off x="2389188" y="3938588"/>
            <a:ext cx="874712" cy="836612"/>
          </a:xfrm>
          <a:custGeom>
            <a:avLst/>
            <a:gdLst>
              <a:gd name="T0" fmla="*/ 2147483646 w 768"/>
              <a:gd name="T1" fmla="*/ 2147483646 h 768"/>
              <a:gd name="T2" fmla="*/ 2147483646 w 768"/>
              <a:gd name="T3" fmla="*/ 0 h 768"/>
              <a:gd name="T4" fmla="*/ 2147483646 w 768"/>
              <a:gd name="T5" fmla="*/ 0 h 768"/>
              <a:gd name="T6" fmla="*/ 2147483646 w 768"/>
              <a:gd name="T7" fmla="*/ 2147483646 h 768"/>
              <a:gd name="T8" fmla="*/ 0 w 768"/>
              <a:gd name="T9" fmla="*/ 2147483646 h 768"/>
              <a:gd name="T10" fmla="*/ 2147483646 w 768"/>
              <a:gd name="T11" fmla="*/ 2147483646 h 7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8"/>
              <a:gd name="T19" fmla="*/ 0 h 768"/>
              <a:gd name="T20" fmla="*/ 768 w 768"/>
              <a:gd name="T21" fmla="*/ 768 h 7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8" h="768">
                <a:moveTo>
                  <a:pt x="48" y="48"/>
                </a:moveTo>
                <a:lnTo>
                  <a:pt x="624" y="0"/>
                </a:lnTo>
                <a:lnTo>
                  <a:pt x="768" y="0"/>
                </a:lnTo>
                <a:lnTo>
                  <a:pt x="720" y="768"/>
                </a:lnTo>
                <a:lnTo>
                  <a:pt x="0" y="720"/>
                </a:lnTo>
                <a:lnTo>
                  <a:pt x="48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5" name="Freeform 11">
            <a:extLst>
              <a:ext uri="{FF2B5EF4-FFF2-40B4-BE49-F238E27FC236}">
                <a16:creationId xmlns:a16="http://schemas.microsoft.com/office/drawing/2014/main" id="{5A5F4A62-5376-434B-B474-A2003CD04B34}"/>
              </a:ext>
            </a:extLst>
          </p:cNvPr>
          <p:cNvSpPr>
            <a:spLocks/>
          </p:cNvSpPr>
          <p:nvPr/>
        </p:nvSpPr>
        <p:spPr bwMode="auto">
          <a:xfrm>
            <a:off x="2279650" y="4722813"/>
            <a:ext cx="765175" cy="1566862"/>
          </a:xfrm>
          <a:custGeom>
            <a:avLst/>
            <a:gdLst>
              <a:gd name="T0" fmla="*/ 2147483646 w 672"/>
              <a:gd name="T1" fmla="*/ 0 h 1440"/>
              <a:gd name="T2" fmla="*/ 2147483646 w 672"/>
              <a:gd name="T3" fmla="*/ 0 h 1440"/>
              <a:gd name="T4" fmla="*/ 2147483646 w 672"/>
              <a:gd name="T5" fmla="*/ 2147483646 h 1440"/>
              <a:gd name="T6" fmla="*/ 2147483646 w 672"/>
              <a:gd name="T7" fmla="*/ 2147483646 h 1440"/>
              <a:gd name="T8" fmla="*/ 0 w 672"/>
              <a:gd name="T9" fmla="*/ 2147483646 h 1440"/>
              <a:gd name="T10" fmla="*/ 2147483646 w 672"/>
              <a:gd name="T11" fmla="*/ 0 h 1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72"/>
              <a:gd name="T19" fmla="*/ 0 h 1440"/>
              <a:gd name="T20" fmla="*/ 672 w 672"/>
              <a:gd name="T21" fmla="*/ 1440 h 1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72" h="1440">
                <a:moveTo>
                  <a:pt x="96" y="0"/>
                </a:moveTo>
                <a:lnTo>
                  <a:pt x="480" y="0"/>
                </a:lnTo>
                <a:lnTo>
                  <a:pt x="672" y="672"/>
                </a:lnTo>
                <a:lnTo>
                  <a:pt x="624" y="1440"/>
                </a:lnTo>
                <a:lnTo>
                  <a:pt x="0" y="1392"/>
                </a:lnTo>
                <a:lnTo>
                  <a:pt x="96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6" name="Freeform 12">
            <a:extLst>
              <a:ext uri="{FF2B5EF4-FFF2-40B4-BE49-F238E27FC236}">
                <a16:creationId xmlns:a16="http://schemas.microsoft.com/office/drawing/2014/main" id="{D711D017-ABC3-4BA8-B368-7A9DA44D26D6}"/>
              </a:ext>
            </a:extLst>
          </p:cNvPr>
          <p:cNvSpPr>
            <a:spLocks/>
          </p:cNvSpPr>
          <p:nvPr/>
        </p:nvSpPr>
        <p:spPr bwMode="auto">
          <a:xfrm>
            <a:off x="2825750" y="4722813"/>
            <a:ext cx="820738" cy="731837"/>
          </a:xfrm>
          <a:custGeom>
            <a:avLst/>
            <a:gdLst>
              <a:gd name="T0" fmla="*/ 0 w 720"/>
              <a:gd name="T1" fmla="*/ 0 h 672"/>
              <a:gd name="T2" fmla="*/ 2147483646 w 720"/>
              <a:gd name="T3" fmla="*/ 2147483646 h 672"/>
              <a:gd name="T4" fmla="*/ 2147483646 w 720"/>
              <a:gd name="T5" fmla="*/ 2147483646 h 672"/>
              <a:gd name="T6" fmla="*/ 2147483646 w 720"/>
              <a:gd name="T7" fmla="*/ 2147483646 h 672"/>
              <a:gd name="T8" fmla="*/ 0 w 720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672"/>
              <a:gd name="T17" fmla="*/ 720 w 720"/>
              <a:gd name="T18" fmla="*/ 672 h 6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672">
                <a:moveTo>
                  <a:pt x="0" y="0"/>
                </a:moveTo>
                <a:lnTo>
                  <a:pt x="720" y="48"/>
                </a:lnTo>
                <a:lnTo>
                  <a:pt x="672" y="624"/>
                </a:lnTo>
                <a:lnTo>
                  <a:pt x="192" y="67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7" name="Freeform 13">
            <a:extLst>
              <a:ext uri="{FF2B5EF4-FFF2-40B4-BE49-F238E27FC236}">
                <a16:creationId xmlns:a16="http://schemas.microsoft.com/office/drawing/2014/main" id="{9BC46929-271F-45D5-9826-3D798F4FCEC4}"/>
              </a:ext>
            </a:extLst>
          </p:cNvPr>
          <p:cNvSpPr>
            <a:spLocks/>
          </p:cNvSpPr>
          <p:nvPr/>
        </p:nvSpPr>
        <p:spPr bwMode="auto">
          <a:xfrm>
            <a:off x="3592513" y="4775200"/>
            <a:ext cx="711200" cy="679450"/>
          </a:xfrm>
          <a:custGeom>
            <a:avLst/>
            <a:gdLst>
              <a:gd name="T0" fmla="*/ 2147483646 w 624"/>
              <a:gd name="T1" fmla="*/ 0 h 624"/>
              <a:gd name="T2" fmla="*/ 2147483646 w 624"/>
              <a:gd name="T3" fmla="*/ 2147483646 h 624"/>
              <a:gd name="T4" fmla="*/ 2147483646 w 624"/>
              <a:gd name="T5" fmla="*/ 2147483646 h 624"/>
              <a:gd name="T6" fmla="*/ 0 w 624"/>
              <a:gd name="T7" fmla="*/ 2147483646 h 624"/>
              <a:gd name="T8" fmla="*/ 2147483646 w 624"/>
              <a:gd name="T9" fmla="*/ 0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4"/>
              <a:gd name="T16" fmla="*/ 0 h 624"/>
              <a:gd name="T17" fmla="*/ 624 w 624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4" h="624">
                <a:moveTo>
                  <a:pt x="48" y="0"/>
                </a:moveTo>
                <a:lnTo>
                  <a:pt x="624" y="48"/>
                </a:lnTo>
                <a:lnTo>
                  <a:pt x="576" y="624"/>
                </a:lnTo>
                <a:lnTo>
                  <a:pt x="0" y="576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8" name="Freeform 14">
            <a:extLst>
              <a:ext uri="{FF2B5EF4-FFF2-40B4-BE49-F238E27FC236}">
                <a16:creationId xmlns:a16="http://schemas.microsoft.com/office/drawing/2014/main" id="{D5B9F6C9-7444-4B8E-871B-AF07B6AA28B0}"/>
              </a:ext>
            </a:extLst>
          </p:cNvPr>
          <p:cNvSpPr>
            <a:spLocks/>
          </p:cNvSpPr>
          <p:nvPr/>
        </p:nvSpPr>
        <p:spPr bwMode="auto">
          <a:xfrm>
            <a:off x="4248150" y="4827588"/>
            <a:ext cx="720725" cy="627062"/>
          </a:xfrm>
          <a:custGeom>
            <a:avLst/>
            <a:gdLst>
              <a:gd name="T0" fmla="*/ 2147483646 w 632"/>
              <a:gd name="T1" fmla="*/ 0 h 576"/>
              <a:gd name="T2" fmla="*/ 2147483646 w 632"/>
              <a:gd name="T3" fmla="*/ 2147483646 h 576"/>
              <a:gd name="T4" fmla="*/ 2147483646 w 632"/>
              <a:gd name="T5" fmla="*/ 2147483646 h 576"/>
              <a:gd name="T6" fmla="*/ 2147483646 w 632"/>
              <a:gd name="T7" fmla="*/ 2147483646 h 576"/>
              <a:gd name="T8" fmla="*/ 2147483646 w 632"/>
              <a:gd name="T9" fmla="*/ 2147483646 h 576"/>
              <a:gd name="T10" fmla="*/ 2147483646 w 632"/>
              <a:gd name="T11" fmla="*/ 2147483646 h 576"/>
              <a:gd name="T12" fmla="*/ 2147483646 w 632"/>
              <a:gd name="T13" fmla="*/ 2147483646 h 576"/>
              <a:gd name="T14" fmla="*/ 2147483646 w 632"/>
              <a:gd name="T15" fmla="*/ 2147483646 h 576"/>
              <a:gd name="T16" fmla="*/ 2147483646 w 632"/>
              <a:gd name="T17" fmla="*/ 2147483646 h 576"/>
              <a:gd name="T18" fmla="*/ 2147483646 w 632"/>
              <a:gd name="T19" fmla="*/ 2147483646 h 576"/>
              <a:gd name="T20" fmla="*/ 0 w 632"/>
              <a:gd name="T21" fmla="*/ 2147483646 h 576"/>
              <a:gd name="T22" fmla="*/ 2147483646 w 632"/>
              <a:gd name="T23" fmla="*/ 0 h 5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2"/>
              <a:gd name="T37" fmla="*/ 0 h 576"/>
              <a:gd name="T38" fmla="*/ 632 w 632"/>
              <a:gd name="T39" fmla="*/ 576 h 5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2" h="576">
                <a:moveTo>
                  <a:pt x="48" y="0"/>
                </a:moveTo>
                <a:lnTo>
                  <a:pt x="618" y="36"/>
                </a:lnTo>
                <a:cubicBezTo>
                  <a:pt x="611" y="37"/>
                  <a:pt x="622" y="40"/>
                  <a:pt x="618" y="45"/>
                </a:cubicBezTo>
                <a:cubicBezTo>
                  <a:pt x="613" y="51"/>
                  <a:pt x="603" y="68"/>
                  <a:pt x="600" y="76"/>
                </a:cubicBezTo>
                <a:cubicBezTo>
                  <a:pt x="597" y="84"/>
                  <a:pt x="592" y="92"/>
                  <a:pt x="588" y="100"/>
                </a:cubicBezTo>
                <a:cubicBezTo>
                  <a:pt x="578" y="120"/>
                  <a:pt x="553" y="143"/>
                  <a:pt x="536" y="160"/>
                </a:cubicBezTo>
                <a:cubicBezTo>
                  <a:pt x="521" y="206"/>
                  <a:pt x="526" y="228"/>
                  <a:pt x="568" y="256"/>
                </a:cubicBezTo>
                <a:cubicBezTo>
                  <a:pt x="577" y="282"/>
                  <a:pt x="596" y="287"/>
                  <a:pt x="615" y="306"/>
                </a:cubicBezTo>
                <a:cubicBezTo>
                  <a:pt x="621" y="312"/>
                  <a:pt x="632" y="328"/>
                  <a:pt x="632" y="328"/>
                </a:cubicBezTo>
                <a:lnTo>
                  <a:pt x="624" y="576"/>
                </a:lnTo>
                <a:lnTo>
                  <a:pt x="0" y="576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9" name="Freeform 15">
            <a:extLst>
              <a:ext uri="{FF2B5EF4-FFF2-40B4-BE49-F238E27FC236}">
                <a16:creationId xmlns:a16="http://schemas.microsoft.com/office/drawing/2014/main" id="{D27D04E9-1B0A-4F7B-95C1-11DFFB8784C5}"/>
              </a:ext>
            </a:extLst>
          </p:cNvPr>
          <p:cNvSpPr>
            <a:spLocks/>
          </p:cNvSpPr>
          <p:nvPr/>
        </p:nvSpPr>
        <p:spPr bwMode="auto">
          <a:xfrm>
            <a:off x="2990850" y="5402263"/>
            <a:ext cx="711200" cy="939800"/>
          </a:xfrm>
          <a:custGeom>
            <a:avLst/>
            <a:gdLst>
              <a:gd name="T0" fmla="*/ 2147483646 w 624"/>
              <a:gd name="T1" fmla="*/ 2147483646 h 864"/>
              <a:gd name="T2" fmla="*/ 2147483646 w 624"/>
              <a:gd name="T3" fmla="*/ 0 h 864"/>
              <a:gd name="T4" fmla="*/ 2147483646 w 624"/>
              <a:gd name="T5" fmla="*/ 0 h 864"/>
              <a:gd name="T6" fmla="*/ 2147483646 w 624"/>
              <a:gd name="T7" fmla="*/ 2147483646 h 864"/>
              <a:gd name="T8" fmla="*/ 0 w 624"/>
              <a:gd name="T9" fmla="*/ 2147483646 h 864"/>
              <a:gd name="T10" fmla="*/ 2147483646 w 624"/>
              <a:gd name="T11" fmla="*/ 2147483646 h 8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864"/>
              <a:gd name="T20" fmla="*/ 624 w 624"/>
              <a:gd name="T21" fmla="*/ 864 h 8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864">
                <a:moveTo>
                  <a:pt x="48" y="48"/>
                </a:moveTo>
                <a:lnTo>
                  <a:pt x="528" y="0"/>
                </a:lnTo>
                <a:lnTo>
                  <a:pt x="624" y="0"/>
                </a:lnTo>
                <a:lnTo>
                  <a:pt x="576" y="864"/>
                </a:lnTo>
                <a:lnTo>
                  <a:pt x="0" y="816"/>
                </a:lnTo>
                <a:lnTo>
                  <a:pt x="48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80" name="Freeform 16">
            <a:extLst>
              <a:ext uri="{FF2B5EF4-FFF2-40B4-BE49-F238E27FC236}">
                <a16:creationId xmlns:a16="http://schemas.microsoft.com/office/drawing/2014/main" id="{12178735-4E63-400D-9F9F-14E63E126212}"/>
              </a:ext>
            </a:extLst>
          </p:cNvPr>
          <p:cNvSpPr>
            <a:spLocks/>
          </p:cNvSpPr>
          <p:nvPr/>
        </p:nvSpPr>
        <p:spPr bwMode="auto">
          <a:xfrm>
            <a:off x="3646488" y="5402263"/>
            <a:ext cx="765175" cy="1062037"/>
          </a:xfrm>
          <a:custGeom>
            <a:avLst/>
            <a:gdLst>
              <a:gd name="T0" fmla="*/ 2147483646 w 672"/>
              <a:gd name="T1" fmla="*/ 0 h 976"/>
              <a:gd name="T2" fmla="*/ 2147483646 w 672"/>
              <a:gd name="T3" fmla="*/ 2147483646 h 976"/>
              <a:gd name="T4" fmla="*/ 2147483646 w 672"/>
              <a:gd name="T5" fmla="*/ 2147483646 h 976"/>
              <a:gd name="T6" fmla="*/ 2147483646 w 672"/>
              <a:gd name="T7" fmla="*/ 2147483646 h 976"/>
              <a:gd name="T8" fmla="*/ 2147483646 w 672"/>
              <a:gd name="T9" fmla="*/ 2147483646 h 976"/>
              <a:gd name="T10" fmla="*/ 2147483646 w 672"/>
              <a:gd name="T11" fmla="*/ 2147483646 h 976"/>
              <a:gd name="T12" fmla="*/ 0 w 672"/>
              <a:gd name="T13" fmla="*/ 2147483646 h 976"/>
              <a:gd name="T14" fmla="*/ 2147483646 w 672"/>
              <a:gd name="T15" fmla="*/ 0 h 9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2"/>
              <a:gd name="T25" fmla="*/ 0 h 976"/>
              <a:gd name="T26" fmla="*/ 672 w 672"/>
              <a:gd name="T27" fmla="*/ 976 h 97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2" h="976">
                <a:moveTo>
                  <a:pt x="48" y="0"/>
                </a:moveTo>
                <a:lnTo>
                  <a:pt x="528" y="48"/>
                </a:lnTo>
                <a:lnTo>
                  <a:pt x="672" y="48"/>
                </a:lnTo>
                <a:lnTo>
                  <a:pt x="672" y="960"/>
                </a:lnTo>
                <a:cubicBezTo>
                  <a:pt x="625" y="976"/>
                  <a:pt x="597" y="971"/>
                  <a:pt x="544" y="968"/>
                </a:cubicBezTo>
                <a:cubicBezTo>
                  <a:pt x="541" y="944"/>
                  <a:pt x="532" y="920"/>
                  <a:pt x="532" y="896"/>
                </a:cubicBezTo>
                <a:lnTo>
                  <a:pt x="0" y="864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81" name="Freeform 17">
            <a:extLst>
              <a:ext uri="{FF2B5EF4-FFF2-40B4-BE49-F238E27FC236}">
                <a16:creationId xmlns:a16="http://schemas.microsoft.com/office/drawing/2014/main" id="{63BCAD28-EFAF-4789-9768-AABD22E4BF8A}"/>
              </a:ext>
            </a:extLst>
          </p:cNvPr>
          <p:cNvSpPr>
            <a:spLocks/>
          </p:cNvSpPr>
          <p:nvPr/>
        </p:nvSpPr>
        <p:spPr bwMode="auto">
          <a:xfrm>
            <a:off x="4411663" y="5454650"/>
            <a:ext cx="601662" cy="1250950"/>
          </a:xfrm>
          <a:custGeom>
            <a:avLst/>
            <a:gdLst>
              <a:gd name="T0" fmla="*/ 0 w 528"/>
              <a:gd name="T1" fmla="*/ 0 h 1150"/>
              <a:gd name="T2" fmla="*/ 2147483646 w 528"/>
              <a:gd name="T3" fmla="*/ 0 h 1150"/>
              <a:gd name="T4" fmla="*/ 2147483646 w 528"/>
              <a:gd name="T5" fmla="*/ 2147483646 h 1150"/>
              <a:gd name="T6" fmla="*/ 2147483646 w 528"/>
              <a:gd name="T7" fmla="*/ 2147483646 h 1150"/>
              <a:gd name="T8" fmla="*/ 2147483646 w 528"/>
              <a:gd name="T9" fmla="*/ 2147483646 h 1150"/>
              <a:gd name="T10" fmla="*/ 2147483646 w 528"/>
              <a:gd name="T11" fmla="*/ 2147483646 h 1150"/>
              <a:gd name="T12" fmla="*/ 2147483646 w 528"/>
              <a:gd name="T13" fmla="*/ 2147483646 h 1150"/>
              <a:gd name="T14" fmla="*/ 2147483646 w 528"/>
              <a:gd name="T15" fmla="*/ 2147483646 h 1150"/>
              <a:gd name="T16" fmla="*/ 2147483646 w 528"/>
              <a:gd name="T17" fmla="*/ 2147483646 h 1150"/>
              <a:gd name="T18" fmla="*/ 2147483646 w 528"/>
              <a:gd name="T19" fmla="*/ 2147483646 h 1150"/>
              <a:gd name="T20" fmla="*/ 2147483646 w 528"/>
              <a:gd name="T21" fmla="*/ 2147483646 h 1150"/>
              <a:gd name="T22" fmla="*/ 2147483646 w 528"/>
              <a:gd name="T23" fmla="*/ 2147483646 h 1150"/>
              <a:gd name="T24" fmla="*/ 2147483646 w 528"/>
              <a:gd name="T25" fmla="*/ 2147483646 h 1150"/>
              <a:gd name="T26" fmla="*/ 2147483646 w 528"/>
              <a:gd name="T27" fmla="*/ 2147483646 h 1150"/>
              <a:gd name="T28" fmla="*/ 2147483646 w 528"/>
              <a:gd name="T29" fmla="*/ 2147483646 h 1150"/>
              <a:gd name="T30" fmla="*/ 2147483646 w 528"/>
              <a:gd name="T31" fmla="*/ 2147483646 h 1150"/>
              <a:gd name="T32" fmla="*/ 2147483646 w 528"/>
              <a:gd name="T33" fmla="*/ 2147483646 h 1150"/>
              <a:gd name="T34" fmla="*/ 2147483646 w 528"/>
              <a:gd name="T35" fmla="*/ 2147483646 h 1150"/>
              <a:gd name="T36" fmla="*/ 2147483646 w 528"/>
              <a:gd name="T37" fmla="*/ 2147483646 h 1150"/>
              <a:gd name="T38" fmla="*/ 2147483646 w 528"/>
              <a:gd name="T39" fmla="*/ 2147483646 h 1150"/>
              <a:gd name="T40" fmla="*/ 0 w 528"/>
              <a:gd name="T41" fmla="*/ 2147483646 h 1150"/>
              <a:gd name="T42" fmla="*/ 0 w 528"/>
              <a:gd name="T43" fmla="*/ 0 h 1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28"/>
              <a:gd name="T67" fmla="*/ 0 h 1150"/>
              <a:gd name="T68" fmla="*/ 528 w 528"/>
              <a:gd name="T69" fmla="*/ 1150 h 115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28" h="1150">
                <a:moveTo>
                  <a:pt x="0" y="0"/>
                </a:moveTo>
                <a:lnTo>
                  <a:pt x="480" y="0"/>
                </a:lnTo>
                <a:lnTo>
                  <a:pt x="480" y="624"/>
                </a:lnTo>
                <a:lnTo>
                  <a:pt x="480" y="672"/>
                </a:lnTo>
                <a:lnTo>
                  <a:pt x="480" y="720"/>
                </a:lnTo>
                <a:lnTo>
                  <a:pt x="480" y="768"/>
                </a:lnTo>
                <a:lnTo>
                  <a:pt x="528" y="816"/>
                </a:lnTo>
                <a:cubicBezTo>
                  <a:pt x="517" y="829"/>
                  <a:pt x="500" y="840"/>
                  <a:pt x="496" y="856"/>
                </a:cubicBezTo>
                <a:cubicBezTo>
                  <a:pt x="487" y="888"/>
                  <a:pt x="492" y="905"/>
                  <a:pt x="472" y="932"/>
                </a:cubicBezTo>
                <a:cubicBezTo>
                  <a:pt x="453" y="990"/>
                  <a:pt x="463" y="1054"/>
                  <a:pt x="496" y="1104"/>
                </a:cubicBezTo>
                <a:cubicBezTo>
                  <a:pt x="505" y="1150"/>
                  <a:pt x="483" y="1117"/>
                  <a:pt x="456" y="1108"/>
                </a:cubicBezTo>
                <a:cubicBezTo>
                  <a:pt x="440" y="1092"/>
                  <a:pt x="420" y="1080"/>
                  <a:pt x="404" y="1064"/>
                </a:cubicBezTo>
                <a:cubicBezTo>
                  <a:pt x="393" y="1053"/>
                  <a:pt x="387" y="1032"/>
                  <a:pt x="372" y="1024"/>
                </a:cubicBezTo>
                <a:cubicBezTo>
                  <a:pt x="350" y="1012"/>
                  <a:pt x="325" y="1010"/>
                  <a:pt x="304" y="996"/>
                </a:cubicBezTo>
                <a:cubicBezTo>
                  <a:pt x="287" y="971"/>
                  <a:pt x="268" y="968"/>
                  <a:pt x="240" y="960"/>
                </a:cubicBezTo>
                <a:cubicBezTo>
                  <a:pt x="225" y="961"/>
                  <a:pt x="209" y="958"/>
                  <a:pt x="196" y="964"/>
                </a:cubicBezTo>
                <a:cubicBezTo>
                  <a:pt x="196" y="964"/>
                  <a:pt x="176" y="994"/>
                  <a:pt x="172" y="1000"/>
                </a:cubicBezTo>
                <a:cubicBezTo>
                  <a:pt x="169" y="1004"/>
                  <a:pt x="164" y="1012"/>
                  <a:pt x="164" y="1012"/>
                </a:cubicBezTo>
                <a:cubicBezTo>
                  <a:pt x="136" y="1011"/>
                  <a:pt x="108" y="1013"/>
                  <a:pt x="80" y="1008"/>
                </a:cubicBezTo>
                <a:cubicBezTo>
                  <a:pt x="70" y="1006"/>
                  <a:pt x="44" y="948"/>
                  <a:pt x="36" y="936"/>
                </a:cubicBezTo>
                <a:cubicBezTo>
                  <a:pt x="27" y="923"/>
                  <a:pt x="0" y="924"/>
                  <a:pt x="0" y="912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82" name="Freeform 18">
            <a:extLst>
              <a:ext uri="{FF2B5EF4-FFF2-40B4-BE49-F238E27FC236}">
                <a16:creationId xmlns:a16="http://schemas.microsoft.com/office/drawing/2014/main" id="{DDE219F7-7A25-4C56-B811-DAE4FE7908EB}"/>
              </a:ext>
            </a:extLst>
          </p:cNvPr>
          <p:cNvSpPr>
            <a:spLocks/>
          </p:cNvSpPr>
          <p:nvPr/>
        </p:nvSpPr>
        <p:spPr bwMode="auto">
          <a:xfrm>
            <a:off x="4708525" y="3260725"/>
            <a:ext cx="687388" cy="730250"/>
          </a:xfrm>
          <a:custGeom>
            <a:avLst/>
            <a:gdLst>
              <a:gd name="T0" fmla="*/ 2147483646 w 604"/>
              <a:gd name="T1" fmla="*/ 0 h 672"/>
              <a:gd name="T2" fmla="*/ 2147483646 w 604"/>
              <a:gd name="T3" fmla="*/ 0 h 672"/>
              <a:gd name="T4" fmla="*/ 2147483646 w 604"/>
              <a:gd name="T5" fmla="*/ 2147483646 h 672"/>
              <a:gd name="T6" fmla="*/ 2147483646 w 604"/>
              <a:gd name="T7" fmla="*/ 2147483646 h 672"/>
              <a:gd name="T8" fmla="*/ 2147483646 w 604"/>
              <a:gd name="T9" fmla="*/ 2147483646 h 672"/>
              <a:gd name="T10" fmla="*/ 2147483646 w 604"/>
              <a:gd name="T11" fmla="*/ 2147483646 h 672"/>
              <a:gd name="T12" fmla="*/ 2147483646 w 604"/>
              <a:gd name="T13" fmla="*/ 2147483646 h 672"/>
              <a:gd name="T14" fmla="*/ 2147483646 w 604"/>
              <a:gd name="T15" fmla="*/ 2147483646 h 672"/>
              <a:gd name="T16" fmla="*/ 2147483646 w 604"/>
              <a:gd name="T17" fmla="*/ 2147483646 h 672"/>
              <a:gd name="T18" fmla="*/ 2147483646 w 604"/>
              <a:gd name="T19" fmla="*/ 2147483646 h 672"/>
              <a:gd name="T20" fmla="*/ 2147483646 w 604"/>
              <a:gd name="T21" fmla="*/ 2147483646 h 672"/>
              <a:gd name="T22" fmla="*/ 2147483646 w 604"/>
              <a:gd name="T23" fmla="*/ 2147483646 h 672"/>
              <a:gd name="T24" fmla="*/ 2147483646 w 604"/>
              <a:gd name="T25" fmla="*/ 0 h 6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04"/>
              <a:gd name="T40" fmla="*/ 0 h 672"/>
              <a:gd name="T41" fmla="*/ 604 w 604"/>
              <a:gd name="T42" fmla="*/ 672 h 6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04" h="672">
                <a:moveTo>
                  <a:pt x="28" y="0"/>
                </a:moveTo>
                <a:lnTo>
                  <a:pt x="604" y="0"/>
                </a:lnTo>
                <a:lnTo>
                  <a:pt x="604" y="672"/>
                </a:lnTo>
                <a:lnTo>
                  <a:pt x="124" y="672"/>
                </a:lnTo>
                <a:cubicBezTo>
                  <a:pt x="121" y="659"/>
                  <a:pt x="121" y="645"/>
                  <a:pt x="116" y="632"/>
                </a:cubicBezTo>
                <a:cubicBezTo>
                  <a:pt x="107" y="611"/>
                  <a:pt x="85" y="580"/>
                  <a:pt x="72" y="560"/>
                </a:cubicBezTo>
                <a:cubicBezTo>
                  <a:pt x="65" y="531"/>
                  <a:pt x="65" y="514"/>
                  <a:pt x="60" y="480"/>
                </a:cubicBezTo>
                <a:cubicBezTo>
                  <a:pt x="58" y="468"/>
                  <a:pt x="52" y="456"/>
                  <a:pt x="48" y="444"/>
                </a:cubicBezTo>
                <a:cubicBezTo>
                  <a:pt x="45" y="436"/>
                  <a:pt x="40" y="420"/>
                  <a:pt x="40" y="420"/>
                </a:cubicBezTo>
                <a:cubicBezTo>
                  <a:pt x="43" y="270"/>
                  <a:pt x="0" y="248"/>
                  <a:pt x="68" y="180"/>
                </a:cubicBezTo>
                <a:cubicBezTo>
                  <a:pt x="65" y="131"/>
                  <a:pt x="62" y="109"/>
                  <a:pt x="52" y="69"/>
                </a:cubicBezTo>
                <a:cubicBezTo>
                  <a:pt x="49" y="56"/>
                  <a:pt x="36" y="36"/>
                  <a:pt x="36" y="36"/>
                </a:cubicBezTo>
                <a:cubicBezTo>
                  <a:pt x="32" y="5"/>
                  <a:pt x="36" y="16"/>
                  <a:pt x="28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83" name="Freeform 19">
            <a:extLst>
              <a:ext uri="{FF2B5EF4-FFF2-40B4-BE49-F238E27FC236}">
                <a16:creationId xmlns:a16="http://schemas.microsoft.com/office/drawing/2014/main" id="{E744A22A-6E34-4ED2-ACD2-3B5F1E93FE17}"/>
              </a:ext>
            </a:extLst>
          </p:cNvPr>
          <p:cNvSpPr>
            <a:spLocks/>
          </p:cNvSpPr>
          <p:nvPr/>
        </p:nvSpPr>
        <p:spPr bwMode="auto">
          <a:xfrm>
            <a:off x="5395913" y="3051175"/>
            <a:ext cx="835025" cy="1044575"/>
          </a:xfrm>
          <a:custGeom>
            <a:avLst/>
            <a:gdLst>
              <a:gd name="T0" fmla="*/ 0 w 732"/>
              <a:gd name="T1" fmla="*/ 2147483646 h 960"/>
              <a:gd name="T2" fmla="*/ 0 w 732"/>
              <a:gd name="T3" fmla="*/ 0 h 960"/>
              <a:gd name="T4" fmla="*/ 2147483646 w 732"/>
              <a:gd name="T5" fmla="*/ 0 h 960"/>
              <a:gd name="T6" fmla="*/ 2147483646 w 732"/>
              <a:gd name="T7" fmla="*/ 2147483646 h 960"/>
              <a:gd name="T8" fmla="*/ 2147483646 w 732"/>
              <a:gd name="T9" fmla="*/ 2147483646 h 960"/>
              <a:gd name="T10" fmla="*/ 2147483646 w 732"/>
              <a:gd name="T11" fmla="*/ 2147483646 h 960"/>
              <a:gd name="T12" fmla="*/ 2147483646 w 732"/>
              <a:gd name="T13" fmla="*/ 2147483646 h 960"/>
              <a:gd name="T14" fmla="*/ 2147483646 w 732"/>
              <a:gd name="T15" fmla="*/ 2147483646 h 960"/>
              <a:gd name="T16" fmla="*/ 2147483646 w 732"/>
              <a:gd name="T17" fmla="*/ 2147483646 h 960"/>
              <a:gd name="T18" fmla="*/ 2147483646 w 732"/>
              <a:gd name="T19" fmla="*/ 2147483646 h 960"/>
              <a:gd name="T20" fmla="*/ 2147483646 w 732"/>
              <a:gd name="T21" fmla="*/ 2147483646 h 960"/>
              <a:gd name="T22" fmla="*/ 2147483646 w 732"/>
              <a:gd name="T23" fmla="*/ 2147483646 h 960"/>
              <a:gd name="T24" fmla="*/ 2147483646 w 732"/>
              <a:gd name="T25" fmla="*/ 2147483646 h 960"/>
              <a:gd name="T26" fmla="*/ 2147483646 w 732"/>
              <a:gd name="T27" fmla="*/ 2147483646 h 960"/>
              <a:gd name="T28" fmla="*/ 2147483646 w 732"/>
              <a:gd name="T29" fmla="*/ 2147483646 h 960"/>
              <a:gd name="T30" fmla="*/ 2147483646 w 732"/>
              <a:gd name="T31" fmla="*/ 2147483646 h 960"/>
              <a:gd name="T32" fmla="*/ 2147483646 w 732"/>
              <a:gd name="T33" fmla="*/ 2147483646 h 960"/>
              <a:gd name="T34" fmla="*/ 2147483646 w 732"/>
              <a:gd name="T35" fmla="*/ 2147483646 h 960"/>
              <a:gd name="T36" fmla="*/ 0 w 732"/>
              <a:gd name="T37" fmla="*/ 2147483646 h 96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32"/>
              <a:gd name="T58" fmla="*/ 0 h 960"/>
              <a:gd name="T59" fmla="*/ 732 w 732"/>
              <a:gd name="T60" fmla="*/ 960 h 96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32" h="960">
                <a:moveTo>
                  <a:pt x="0" y="864"/>
                </a:moveTo>
                <a:lnTo>
                  <a:pt x="0" y="0"/>
                </a:lnTo>
                <a:lnTo>
                  <a:pt x="48" y="0"/>
                </a:lnTo>
                <a:lnTo>
                  <a:pt x="96" y="48"/>
                </a:lnTo>
                <a:lnTo>
                  <a:pt x="144" y="288"/>
                </a:lnTo>
                <a:lnTo>
                  <a:pt x="192" y="336"/>
                </a:lnTo>
                <a:cubicBezTo>
                  <a:pt x="205" y="337"/>
                  <a:pt x="219" y="338"/>
                  <a:pt x="232" y="340"/>
                </a:cubicBezTo>
                <a:cubicBezTo>
                  <a:pt x="240" y="342"/>
                  <a:pt x="256" y="348"/>
                  <a:pt x="256" y="348"/>
                </a:cubicBezTo>
                <a:cubicBezTo>
                  <a:pt x="286" y="378"/>
                  <a:pt x="288" y="368"/>
                  <a:pt x="344" y="372"/>
                </a:cubicBezTo>
                <a:cubicBezTo>
                  <a:pt x="353" y="377"/>
                  <a:pt x="365" y="377"/>
                  <a:pt x="372" y="384"/>
                </a:cubicBezTo>
                <a:cubicBezTo>
                  <a:pt x="395" y="407"/>
                  <a:pt x="387" y="409"/>
                  <a:pt x="416" y="424"/>
                </a:cubicBezTo>
                <a:cubicBezTo>
                  <a:pt x="447" y="421"/>
                  <a:pt x="461" y="419"/>
                  <a:pt x="488" y="412"/>
                </a:cubicBezTo>
                <a:cubicBezTo>
                  <a:pt x="496" y="407"/>
                  <a:pt x="504" y="401"/>
                  <a:pt x="512" y="396"/>
                </a:cubicBezTo>
                <a:cubicBezTo>
                  <a:pt x="516" y="393"/>
                  <a:pt x="524" y="388"/>
                  <a:pt x="524" y="388"/>
                </a:cubicBezTo>
                <a:cubicBezTo>
                  <a:pt x="594" y="389"/>
                  <a:pt x="710" y="346"/>
                  <a:pt x="732" y="412"/>
                </a:cubicBezTo>
                <a:cubicBezTo>
                  <a:pt x="731" y="420"/>
                  <a:pt x="728" y="436"/>
                  <a:pt x="728" y="436"/>
                </a:cubicBezTo>
                <a:lnTo>
                  <a:pt x="480" y="960"/>
                </a:lnTo>
                <a:lnTo>
                  <a:pt x="432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84" name="Freeform 20">
            <a:extLst>
              <a:ext uri="{FF2B5EF4-FFF2-40B4-BE49-F238E27FC236}">
                <a16:creationId xmlns:a16="http://schemas.microsoft.com/office/drawing/2014/main" id="{BC4747BA-48A7-46B5-9252-2D97D4885F7B}"/>
              </a:ext>
            </a:extLst>
          </p:cNvPr>
          <p:cNvSpPr>
            <a:spLocks/>
          </p:cNvSpPr>
          <p:nvPr/>
        </p:nvSpPr>
        <p:spPr bwMode="auto">
          <a:xfrm>
            <a:off x="5943600" y="3513138"/>
            <a:ext cx="1371600" cy="639762"/>
          </a:xfrm>
          <a:custGeom>
            <a:avLst/>
            <a:gdLst>
              <a:gd name="T0" fmla="*/ 2147483646 w 1204"/>
              <a:gd name="T1" fmla="*/ 0 h 588"/>
              <a:gd name="T2" fmla="*/ 2147483646 w 1204"/>
              <a:gd name="T3" fmla="*/ 2147483646 h 588"/>
              <a:gd name="T4" fmla="*/ 2147483646 w 1204"/>
              <a:gd name="T5" fmla="*/ 2147483646 h 588"/>
              <a:gd name="T6" fmla="*/ 2147483646 w 1204"/>
              <a:gd name="T7" fmla="*/ 2147483646 h 588"/>
              <a:gd name="T8" fmla="*/ 2147483646 w 1204"/>
              <a:gd name="T9" fmla="*/ 2147483646 h 588"/>
              <a:gd name="T10" fmla="*/ 2147483646 w 1204"/>
              <a:gd name="T11" fmla="*/ 2147483646 h 588"/>
              <a:gd name="T12" fmla="*/ 2147483646 w 1204"/>
              <a:gd name="T13" fmla="*/ 2147483646 h 588"/>
              <a:gd name="T14" fmla="*/ 2147483646 w 1204"/>
              <a:gd name="T15" fmla="*/ 2147483646 h 588"/>
              <a:gd name="T16" fmla="*/ 2147483646 w 1204"/>
              <a:gd name="T17" fmla="*/ 2147483646 h 588"/>
              <a:gd name="T18" fmla="*/ 2147483646 w 1204"/>
              <a:gd name="T19" fmla="*/ 2147483646 h 588"/>
              <a:gd name="T20" fmla="*/ 2147483646 w 1204"/>
              <a:gd name="T21" fmla="*/ 2147483646 h 588"/>
              <a:gd name="T22" fmla="*/ 2147483646 w 1204"/>
              <a:gd name="T23" fmla="*/ 2147483646 h 588"/>
              <a:gd name="T24" fmla="*/ 2147483646 w 1204"/>
              <a:gd name="T25" fmla="*/ 2147483646 h 588"/>
              <a:gd name="T26" fmla="*/ 2147483646 w 1204"/>
              <a:gd name="T27" fmla="*/ 2147483646 h 588"/>
              <a:gd name="T28" fmla="*/ 2147483646 w 1204"/>
              <a:gd name="T29" fmla="*/ 2147483646 h 588"/>
              <a:gd name="T30" fmla="*/ 2147483646 w 1204"/>
              <a:gd name="T31" fmla="*/ 2147483646 h 588"/>
              <a:gd name="T32" fmla="*/ 2147483646 w 1204"/>
              <a:gd name="T33" fmla="*/ 2147483646 h 588"/>
              <a:gd name="T34" fmla="*/ 2147483646 w 1204"/>
              <a:gd name="T35" fmla="*/ 2147483646 h 588"/>
              <a:gd name="T36" fmla="*/ 2147483646 w 1204"/>
              <a:gd name="T37" fmla="*/ 2147483646 h 588"/>
              <a:gd name="T38" fmla="*/ 2147483646 w 1204"/>
              <a:gd name="T39" fmla="*/ 2147483646 h 588"/>
              <a:gd name="T40" fmla="*/ 2147483646 w 1204"/>
              <a:gd name="T41" fmla="*/ 2147483646 h 588"/>
              <a:gd name="T42" fmla="*/ 2147483646 w 1204"/>
              <a:gd name="T43" fmla="*/ 2147483646 h 588"/>
              <a:gd name="T44" fmla="*/ 2147483646 w 1204"/>
              <a:gd name="T45" fmla="*/ 2147483646 h 588"/>
              <a:gd name="T46" fmla="*/ 2147483646 w 1204"/>
              <a:gd name="T47" fmla="*/ 2147483646 h 588"/>
              <a:gd name="T48" fmla="*/ 2147483646 w 1204"/>
              <a:gd name="T49" fmla="*/ 2147483646 h 588"/>
              <a:gd name="T50" fmla="*/ 2147483646 w 1204"/>
              <a:gd name="T51" fmla="*/ 2147483646 h 588"/>
              <a:gd name="T52" fmla="*/ 0 w 1204"/>
              <a:gd name="T53" fmla="*/ 2147483646 h 588"/>
              <a:gd name="T54" fmla="*/ 2147483646 w 1204"/>
              <a:gd name="T55" fmla="*/ 0 h 5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204"/>
              <a:gd name="T85" fmla="*/ 0 h 588"/>
              <a:gd name="T86" fmla="*/ 1204 w 1204"/>
              <a:gd name="T87" fmla="*/ 588 h 58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204" h="588">
                <a:moveTo>
                  <a:pt x="252" y="0"/>
                </a:moveTo>
                <a:cubicBezTo>
                  <a:pt x="265" y="4"/>
                  <a:pt x="288" y="20"/>
                  <a:pt x="288" y="20"/>
                </a:cubicBezTo>
                <a:cubicBezTo>
                  <a:pt x="309" y="52"/>
                  <a:pt x="306" y="89"/>
                  <a:pt x="340" y="112"/>
                </a:cubicBezTo>
                <a:cubicBezTo>
                  <a:pt x="347" y="111"/>
                  <a:pt x="374" y="111"/>
                  <a:pt x="380" y="100"/>
                </a:cubicBezTo>
                <a:cubicBezTo>
                  <a:pt x="396" y="72"/>
                  <a:pt x="371" y="84"/>
                  <a:pt x="396" y="76"/>
                </a:cubicBezTo>
                <a:cubicBezTo>
                  <a:pt x="434" y="84"/>
                  <a:pt x="421" y="101"/>
                  <a:pt x="448" y="116"/>
                </a:cubicBezTo>
                <a:cubicBezTo>
                  <a:pt x="466" y="126"/>
                  <a:pt x="488" y="124"/>
                  <a:pt x="508" y="128"/>
                </a:cubicBezTo>
                <a:cubicBezTo>
                  <a:pt x="536" y="146"/>
                  <a:pt x="530" y="174"/>
                  <a:pt x="572" y="184"/>
                </a:cubicBezTo>
                <a:cubicBezTo>
                  <a:pt x="603" y="183"/>
                  <a:pt x="634" y="187"/>
                  <a:pt x="664" y="180"/>
                </a:cubicBezTo>
                <a:cubicBezTo>
                  <a:pt x="675" y="177"/>
                  <a:pt x="679" y="162"/>
                  <a:pt x="688" y="156"/>
                </a:cubicBezTo>
                <a:cubicBezTo>
                  <a:pt x="706" y="144"/>
                  <a:pt x="722" y="132"/>
                  <a:pt x="740" y="120"/>
                </a:cubicBezTo>
                <a:cubicBezTo>
                  <a:pt x="749" y="107"/>
                  <a:pt x="746" y="103"/>
                  <a:pt x="764" y="112"/>
                </a:cubicBezTo>
                <a:cubicBezTo>
                  <a:pt x="773" y="116"/>
                  <a:pt x="788" y="128"/>
                  <a:pt x="788" y="128"/>
                </a:cubicBezTo>
                <a:cubicBezTo>
                  <a:pt x="808" y="158"/>
                  <a:pt x="972" y="148"/>
                  <a:pt x="976" y="148"/>
                </a:cubicBezTo>
                <a:cubicBezTo>
                  <a:pt x="1001" y="153"/>
                  <a:pt x="1037" y="181"/>
                  <a:pt x="1060" y="196"/>
                </a:cubicBezTo>
                <a:cubicBezTo>
                  <a:pt x="1132" y="190"/>
                  <a:pt x="1120" y="184"/>
                  <a:pt x="1204" y="188"/>
                </a:cubicBezTo>
                <a:cubicBezTo>
                  <a:pt x="1187" y="205"/>
                  <a:pt x="1167" y="201"/>
                  <a:pt x="1148" y="212"/>
                </a:cubicBezTo>
                <a:cubicBezTo>
                  <a:pt x="1140" y="217"/>
                  <a:pt x="1124" y="228"/>
                  <a:pt x="1124" y="228"/>
                </a:cubicBezTo>
                <a:cubicBezTo>
                  <a:pt x="1094" y="273"/>
                  <a:pt x="1043" y="276"/>
                  <a:pt x="996" y="292"/>
                </a:cubicBezTo>
                <a:cubicBezTo>
                  <a:pt x="970" y="301"/>
                  <a:pt x="945" y="327"/>
                  <a:pt x="920" y="340"/>
                </a:cubicBezTo>
                <a:cubicBezTo>
                  <a:pt x="898" y="373"/>
                  <a:pt x="874" y="388"/>
                  <a:pt x="836" y="396"/>
                </a:cubicBezTo>
                <a:cubicBezTo>
                  <a:pt x="819" y="407"/>
                  <a:pt x="805" y="434"/>
                  <a:pt x="796" y="440"/>
                </a:cubicBezTo>
                <a:cubicBezTo>
                  <a:pt x="788" y="445"/>
                  <a:pt x="780" y="451"/>
                  <a:pt x="772" y="456"/>
                </a:cubicBezTo>
                <a:cubicBezTo>
                  <a:pt x="768" y="459"/>
                  <a:pt x="760" y="464"/>
                  <a:pt x="760" y="464"/>
                </a:cubicBezTo>
                <a:cubicBezTo>
                  <a:pt x="735" y="501"/>
                  <a:pt x="696" y="568"/>
                  <a:pt x="656" y="588"/>
                </a:cubicBezTo>
                <a:lnTo>
                  <a:pt x="48" y="584"/>
                </a:lnTo>
                <a:lnTo>
                  <a:pt x="0" y="536"/>
                </a:lnTo>
                <a:lnTo>
                  <a:pt x="25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85" name="Freeform 21">
            <a:extLst>
              <a:ext uri="{FF2B5EF4-FFF2-40B4-BE49-F238E27FC236}">
                <a16:creationId xmlns:a16="http://schemas.microsoft.com/office/drawing/2014/main" id="{92F10ADA-7B73-44B4-9F3E-CBBFDB2CFEC9}"/>
              </a:ext>
            </a:extLst>
          </p:cNvPr>
          <p:cNvSpPr>
            <a:spLocks/>
          </p:cNvSpPr>
          <p:nvPr/>
        </p:nvSpPr>
        <p:spPr bwMode="auto">
          <a:xfrm>
            <a:off x="4849813" y="3990975"/>
            <a:ext cx="765175" cy="889000"/>
          </a:xfrm>
          <a:custGeom>
            <a:avLst/>
            <a:gdLst>
              <a:gd name="T0" fmla="*/ 0 w 672"/>
              <a:gd name="T1" fmla="*/ 0 h 816"/>
              <a:gd name="T2" fmla="*/ 2147483646 w 672"/>
              <a:gd name="T3" fmla="*/ 0 h 816"/>
              <a:gd name="T4" fmla="*/ 2147483646 w 672"/>
              <a:gd name="T5" fmla="*/ 2147483646 h 816"/>
              <a:gd name="T6" fmla="*/ 2147483646 w 672"/>
              <a:gd name="T7" fmla="*/ 2147483646 h 816"/>
              <a:gd name="T8" fmla="*/ 2147483646 w 672"/>
              <a:gd name="T9" fmla="*/ 2147483646 h 816"/>
              <a:gd name="T10" fmla="*/ 2147483646 w 672"/>
              <a:gd name="T11" fmla="*/ 2147483646 h 816"/>
              <a:gd name="T12" fmla="*/ 2147483646 w 672"/>
              <a:gd name="T13" fmla="*/ 2147483646 h 816"/>
              <a:gd name="T14" fmla="*/ 2147483646 w 672"/>
              <a:gd name="T15" fmla="*/ 2147483646 h 816"/>
              <a:gd name="T16" fmla="*/ 2147483646 w 672"/>
              <a:gd name="T17" fmla="*/ 2147483646 h 816"/>
              <a:gd name="T18" fmla="*/ 0 w 672"/>
              <a:gd name="T19" fmla="*/ 0 h 8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2"/>
              <a:gd name="T31" fmla="*/ 0 h 816"/>
              <a:gd name="T32" fmla="*/ 672 w 672"/>
              <a:gd name="T33" fmla="*/ 816 h 8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2" h="816">
                <a:moveTo>
                  <a:pt x="0" y="0"/>
                </a:moveTo>
                <a:lnTo>
                  <a:pt x="480" y="0"/>
                </a:lnTo>
                <a:lnTo>
                  <a:pt x="672" y="672"/>
                </a:lnTo>
                <a:lnTo>
                  <a:pt x="96" y="816"/>
                </a:lnTo>
                <a:cubicBezTo>
                  <a:pt x="74" y="783"/>
                  <a:pt x="82" y="686"/>
                  <a:pt x="80" y="656"/>
                </a:cubicBezTo>
                <a:cubicBezTo>
                  <a:pt x="77" y="614"/>
                  <a:pt x="65" y="567"/>
                  <a:pt x="52" y="528"/>
                </a:cubicBezTo>
                <a:cubicBezTo>
                  <a:pt x="51" y="526"/>
                  <a:pt x="35" y="501"/>
                  <a:pt x="32" y="492"/>
                </a:cubicBezTo>
                <a:cubicBezTo>
                  <a:pt x="35" y="441"/>
                  <a:pt x="41" y="390"/>
                  <a:pt x="24" y="340"/>
                </a:cubicBezTo>
                <a:cubicBezTo>
                  <a:pt x="23" y="273"/>
                  <a:pt x="23" y="207"/>
                  <a:pt x="20" y="140"/>
                </a:cubicBezTo>
                <a:cubicBezTo>
                  <a:pt x="18" y="95"/>
                  <a:pt x="0" y="45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86" name="Freeform 22">
            <a:extLst>
              <a:ext uri="{FF2B5EF4-FFF2-40B4-BE49-F238E27FC236}">
                <a16:creationId xmlns:a16="http://schemas.microsoft.com/office/drawing/2014/main" id="{33435492-8546-4AA2-84BD-BF296D9E9731}"/>
              </a:ext>
            </a:extLst>
          </p:cNvPr>
          <p:cNvSpPr>
            <a:spLocks/>
          </p:cNvSpPr>
          <p:nvPr/>
        </p:nvSpPr>
        <p:spPr bwMode="auto">
          <a:xfrm>
            <a:off x="5395913" y="3990975"/>
            <a:ext cx="601662" cy="731838"/>
          </a:xfrm>
          <a:custGeom>
            <a:avLst/>
            <a:gdLst>
              <a:gd name="T0" fmla="*/ 0 w 528"/>
              <a:gd name="T1" fmla="*/ 0 h 672"/>
              <a:gd name="T2" fmla="*/ 2147483646 w 528"/>
              <a:gd name="T3" fmla="*/ 0 h 672"/>
              <a:gd name="T4" fmla="*/ 2147483646 w 528"/>
              <a:gd name="T5" fmla="*/ 2147483646 h 672"/>
              <a:gd name="T6" fmla="*/ 2147483646 w 528"/>
              <a:gd name="T7" fmla="*/ 2147483646 h 672"/>
              <a:gd name="T8" fmla="*/ 2147483646 w 528"/>
              <a:gd name="T9" fmla="*/ 2147483646 h 672"/>
              <a:gd name="T10" fmla="*/ 2147483646 w 528"/>
              <a:gd name="T11" fmla="*/ 2147483646 h 672"/>
              <a:gd name="T12" fmla="*/ 0 w 52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672"/>
              <a:gd name="T23" fmla="*/ 528 w 52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672">
                <a:moveTo>
                  <a:pt x="0" y="0"/>
                </a:moveTo>
                <a:lnTo>
                  <a:pt x="432" y="0"/>
                </a:lnTo>
                <a:lnTo>
                  <a:pt x="480" y="96"/>
                </a:lnTo>
                <a:lnTo>
                  <a:pt x="528" y="144"/>
                </a:lnTo>
                <a:lnTo>
                  <a:pt x="528" y="576"/>
                </a:lnTo>
                <a:lnTo>
                  <a:pt x="192" y="67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87" name="Freeform 23">
            <a:extLst>
              <a:ext uri="{FF2B5EF4-FFF2-40B4-BE49-F238E27FC236}">
                <a16:creationId xmlns:a16="http://schemas.microsoft.com/office/drawing/2014/main" id="{1EDD39D0-B428-4FEA-A6A2-5EAAD224CC2A}"/>
              </a:ext>
            </a:extLst>
          </p:cNvPr>
          <p:cNvSpPr>
            <a:spLocks/>
          </p:cNvSpPr>
          <p:nvPr/>
        </p:nvSpPr>
        <p:spPr bwMode="auto">
          <a:xfrm>
            <a:off x="5997575" y="4148138"/>
            <a:ext cx="711200" cy="469900"/>
          </a:xfrm>
          <a:custGeom>
            <a:avLst/>
            <a:gdLst>
              <a:gd name="T0" fmla="*/ 0 w 624"/>
              <a:gd name="T1" fmla="*/ 0 h 432"/>
              <a:gd name="T2" fmla="*/ 2147483646 w 624"/>
              <a:gd name="T3" fmla="*/ 0 h 432"/>
              <a:gd name="T4" fmla="*/ 2147483646 w 624"/>
              <a:gd name="T5" fmla="*/ 2147483646 h 432"/>
              <a:gd name="T6" fmla="*/ 2147483646 w 624"/>
              <a:gd name="T7" fmla="*/ 2147483646 h 432"/>
              <a:gd name="T8" fmla="*/ 0 w 624"/>
              <a:gd name="T9" fmla="*/ 2147483646 h 432"/>
              <a:gd name="T10" fmla="*/ 0 w 624"/>
              <a:gd name="T11" fmla="*/ 0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432"/>
              <a:gd name="T20" fmla="*/ 624 w 624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432">
                <a:moveTo>
                  <a:pt x="0" y="0"/>
                </a:moveTo>
                <a:lnTo>
                  <a:pt x="624" y="0"/>
                </a:lnTo>
                <a:lnTo>
                  <a:pt x="336" y="288"/>
                </a:lnTo>
                <a:lnTo>
                  <a:pt x="336" y="336"/>
                </a:lnTo>
                <a:lnTo>
                  <a:pt x="0" y="4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88" name="Freeform 24">
            <a:extLst>
              <a:ext uri="{FF2B5EF4-FFF2-40B4-BE49-F238E27FC236}">
                <a16:creationId xmlns:a16="http://schemas.microsoft.com/office/drawing/2014/main" id="{030456BA-42FD-4B6B-A90A-2509B1B94E61}"/>
              </a:ext>
            </a:extLst>
          </p:cNvPr>
          <p:cNvSpPr>
            <a:spLocks/>
          </p:cNvSpPr>
          <p:nvPr/>
        </p:nvSpPr>
        <p:spPr bwMode="auto">
          <a:xfrm>
            <a:off x="4854575" y="4827588"/>
            <a:ext cx="869950" cy="782637"/>
          </a:xfrm>
          <a:custGeom>
            <a:avLst/>
            <a:gdLst>
              <a:gd name="T0" fmla="*/ 2147483646 w 764"/>
              <a:gd name="T1" fmla="*/ 2147483646 h 720"/>
              <a:gd name="T2" fmla="*/ 2147483646 w 764"/>
              <a:gd name="T3" fmla="*/ 0 h 720"/>
              <a:gd name="T4" fmla="*/ 2147483646 w 764"/>
              <a:gd name="T5" fmla="*/ 2147483646 h 720"/>
              <a:gd name="T6" fmla="*/ 2147483646 w 764"/>
              <a:gd name="T7" fmla="*/ 2147483646 h 720"/>
              <a:gd name="T8" fmla="*/ 2147483646 w 764"/>
              <a:gd name="T9" fmla="*/ 2147483646 h 720"/>
              <a:gd name="T10" fmla="*/ 2147483646 w 764"/>
              <a:gd name="T11" fmla="*/ 2147483646 h 720"/>
              <a:gd name="T12" fmla="*/ 2147483646 w 764"/>
              <a:gd name="T13" fmla="*/ 2147483646 h 720"/>
              <a:gd name="T14" fmla="*/ 2147483646 w 764"/>
              <a:gd name="T15" fmla="*/ 2147483646 h 720"/>
              <a:gd name="T16" fmla="*/ 2147483646 w 764"/>
              <a:gd name="T17" fmla="*/ 2147483646 h 720"/>
              <a:gd name="T18" fmla="*/ 0 w 764"/>
              <a:gd name="T19" fmla="*/ 2147483646 h 720"/>
              <a:gd name="T20" fmla="*/ 2147483646 w 764"/>
              <a:gd name="T21" fmla="*/ 2147483646 h 720"/>
              <a:gd name="T22" fmla="*/ 2147483646 w 764"/>
              <a:gd name="T23" fmla="*/ 2147483646 h 7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4"/>
              <a:gd name="T37" fmla="*/ 0 h 720"/>
              <a:gd name="T38" fmla="*/ 764 w 764"/>
              <a:gd name="T39" fmla="*/ 720 h 7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4" h="720">
                <a:moveTo>
                  <a:pt x="92" y="48"/>
                </a:moveTo>
                <a:lnTo>
                  <a:pt x="284" y="0"/>
                </a:lnTo>
                <a:lnTo>
                  <a:pt x="764" y="528"/>
                </a:lnTo>
                <a:lnTo>
                  <a:pt x="572" y="720"/>
                </a:lnTo>
                <a:lnTo>
                  <a:pt x="92" y="621"/>
                </a:lnTo>
                <a:cubicBezTo>
                  <a:pt x="89" y="618"/>
                  <a:pt x="89" y="623"/>
                  <a:pt x="89" y="615"/>
                </a:cubicBezTo>
                <a:cubicBezTo>
                  <a:pt x="89" y="607"/>
                  <a:pt x="87" y="599"/>
                  <a:pt x="89" y="570"/>
                </a:cubicBezTo>
                <a:cubicBezTo>
                  <a:pt x="91" y="541"/>
                  <a:pt x="99" y="479"/>
                  <a:pt x="100" y="440"/>
                </a:cubicBezTo>
                <a:cubicBezTo>
                  <a:pt x="99" y="405"/>
                  <a:pt x="99" y="371"/>
                  <a:pt x="96" y="336"/>
                </a:cubicBezTo>
                <a:cubicBezTo>
                  <a:pt x="91" y="281"/>
                  <a:pt x="17" y="260"/>
                  <a:pt x="0" y="208"/>
                </a:cubicBezTo>
                <a:cubicBezTo>
                  <a:pt x="5" y="165"/>
                  <a:pt x="9" y="149"/>
                  <a:pt x="44" y="126"/>
                </a:cubicBezTo>
                <a:cubicBezTo>
                  <a:pt x="48" y="113"/>
                  <a:pt x="80" y="60"/>
                  <a:pt x="92" y="48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89" name="Freeform 25">
            <a:extLst>
              <a:ext uri="{FF2B5EF4-FFF2-40B4-BE49-F238E27FC236}">
                <a16:creationId xmlns:a16="http://schemas.microsoft.com/office/drawing/2014/main" id="{98CEEA47-54EC-461D-BA28-898B4A0FF43C}"/>
              </a:ext>
            </a:extLst>
          </p:cNvPr>
          <p:cNvSpPr>
            <a:spLocks/>
          </p:cNvSpPr>
          <p:nvPr/>
        </p:nvSpPr>
        <p:spPr bwMode="auto">
          <a:xfrm>
            <a:off x="5178425" y="4618038"/>
            <a:ext cx="819150" cy="585787"/>
          </a:xfrm>
          <a:custGeom>
            <a:avLst/>
            <a:gdLst>
              <a:gd name="T0" fmla="*/ 0 w 720"/>
              <a:gd name="T1" fmla="*/ 2147483646 h 538"/>
              <a:gd name="T2" fmla="*/ 2147483646 w 720"/>
              <a:gd name="T3" fmla="*/ 2147483646 h 538"/>
              <a:gd name="T4" fmla="*/ 2147483646 w 720"/>
              <a:gd name="T5" fmla="*/ 0 h 538"/>
              <a:gd name="T6" fmla="*/ 2147483646 w 720"/>
              <a:gd name="T7" fmla="*/ 2147483646 h 538"/>
              <a:gd name="T8" fmla="*/ 2147483646 w 720"/>
              <a:gd name="T9" fmla="*/ 2147483646 h 538"/>
              <a:gd name="T10" fmla="*/ 2147483646 w 720"/>
              <a:gd name="T11" fmla="*/ 2147483646 h 538"/>
              <a:gd name="T12" fmla="*/ 0 w 720"/>
              <a:gd name="T13" fmla="*/ 2147483646 h 5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0"/>
              <a:gd name="T22" fmla="*/ 0 h 538"/>
              <a:gd name="T23" fmla="*/ 720 w 720"/>
              <a:gd name="T24" fmla="*/ 538 h 5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0" h="538">
                <a:moveTo>
                  <a:pt x="0" y="192"/>
                </a:moveTo>
                <a:lnTo>
                  <a:pt x="384" y="96"/>
                </a:lnTo>
                <a:lnTo>
                  <a:pt x="720" y="0"/>
                </a:lnTo>
                <a:lnTo>
                  <a:pt x="720" y="288"/>
                </a:lnTo>
                <a:lnTo>
                  <a:pt x="336" y="528"/>
                </a:lnTo>
                <a:cubicBezTo>
                  <a:pt x="321" y="538"/>
                  <a:pt x="329" y="536"/>
                  <a:pt x="312" y="536"/>
                </a:cubicBezTo>
                <a:lnTo>
                  <a:pt x="0" y="19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0" name="Freeform 26">
            <a:extLst>
              <a:ext uri="{FF2B5EF4-FFF2-40B4-BE49-F238E27FC236}">
                <a16:creationId xmlns:a16="http://schemas.microsoft.com/office/drawing/2014/main" id="{53EA31EB-A171-4C5F-970F-974A11AA7063}"/>
              </a:ext>
            </a:extLst>
          </p:cNvPr>
          <p:cNvSpPr>
            <a:spLocks/>
          </p:cNvSpPr>
          <p:nvPr/>
        </p:nvSpPr>
        <p:spPr bwMode="auto">
          <a:xfrm>
            <a:off x="5510213" y="4932363"/>
            <a:ext cx="542925" cy="469900"/>
          </a:xfrm>
          <a:custGeom>
            <a:avLst/>
            <a:gdLst>
              <a:gd name="T0" fmla="*/ 0 w 477"/>
              <a:gd name="T1" fmla="*/ 2147483646 h 432"/>
              <a:gd name="T2" fmla="*/ 2147483646 w 477"/>
              <a:gd name="T3" fmla="*/ 0 h 432"/>
              <a:gd name="T4" fmla="*/ 2147483646 w 477"/>
              <a:gd name="T5" fmla="*/ 2147483646 h 432"/>
              <a:gd name="T6" fmla="*/ 2147483646 w 477"/>
              <a:gd name="T7" fmla="*/ 2147483646 h 432"/>
              <a:gd name="T8" fmla="*/ 0 w 477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7"/>
              <a:gd name="T16" fmla="*/ 0 h 432"/>
              <a:gd name="T17" fmla="*/ 477 w 477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7" h="432">
                <a:moveTo>
                  <a:pt x="0" y="234"/>
                </a:moveTo>
                <a:lnTo>
                  <a:pt x="429" y="0"/>
                </a:lnTo>
                <a:lnTo>
                  <a:pt x="477" y="384"/>
                </a:lnTo>
                <a:lnTo>
                  <a:pt x="189" y="432"/>
                </a:lnTo>
                <a:lnTo>
                  <a:pt x="0" y="23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1" name="Freeform 27">
            <a:extLst>
              <a:ext uri="{FF2B5EF4-FFF2-40B4-BE49-F238E27FC236}">
                <a16:creationId xmlns:a16="http://schemas.microsoft.com/office/drawing/2014/main" id="{90A8DF92-7161-4B78-82A5-B7F403503140}"/>
              </a:ext>
            </a:extLst>
          </p:cNvPr>
          <p:cNvSpPr>
            <a:spLocks/>
          </p:cNvSpPr>
          <p:nvPr/>
        </p:nvSpPr>
        <p:spPr bwMode="auto">
          <a:xfrm>
            <a:off x="4959350" y="5507038"/>
            <a:ext cx="655638" cy="625475"/>
          </a:xfrm>
          <a:custGeom>
            <a:avLst/>
            <a:gdLst>
              <a:gd name="T0" fmla="*/ 0 w 576"/>
              <a:gd name="T1" fmla="*/ 0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0 w 576"/>
              <a:gd name="T9" fmla="*/ 2147483646 h 576"/>
              <a:gd name="T10" fmla="*/ 0 w 576"/>
              <a:gd name="T11" fmla="*/ 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6"/>
              <a:gd name="T19" fmla="*/ 0 h 576"/>
              <a:gd name="T20" fmla="*/ 576 w 576"/>
              <a:gd name="T21" fmla="*/ 576 h 5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6" h="576">
                <a:moveTo>
                  <a:pt x="0" y="0"/>
                </a:moveTo>
                <a:lnTo>
                  <a:pt x="480" y="96"/>
                </a:lnTo>
                <a:lnTo>
                  <a:pt x="576" y="528"/>
                </a:lnTo>
                <a:lnTo>
                  <a:pt x="576" y="576"/>
                </a:lnTo>
                <a:lnTo>
                  <a:pt x="0" y="576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2" name="Freeform 28">
            <a:extLst>
              <a:ext uri="{FF2B5EF4-FFF2-40B4-BE49-F238E27FC236}">
                <a16:creationId xmlns:a16="http://schemas.microsoft.com/office/drawing/2014/main" id="{95B75263-6B06-4E68-9849-CCA36F52F336}"/>
              </a:ext>
            </a:extLst>
          </p:cNvPr>
          <p:cNvSpPr>
            <a:spLocks/>
          </p:cNvSpPr>
          <p:nvPr/>
        </p:nvSpPr>
        <p:spPr bwMode="auto">
          <a:xfrm>
            <a:off x="5505450" y="5349875"/>
            <a:ext cx="601663" cy="782638"/>
          </a:xfrm>
          <a:custGeom>
            <a:avLst/>
            <a:gdLst>
              <a:gd name="T0" fmla="*/ 0 w 528"/>
              <a:gd name="T1" fmla="*/ 2147483646 h 720"/>
              <a:gd name="T2" fmla="*/ 2147483646 w 528"/>
              <a:gd name="T3" fmla="*/ 2147483646 h 720"/>
              <a:gd name="T4" fmla="*/ 2147483646 w 528"/>
              <a:gd name="T5" fmla="*/ 0 h 720"/>
              <a:gd name="T6" fmla="*/ 2147483646 w 528"/>
              <a:gd name="T7" fmla="*/ 2147483646 h 720"/>
              <a:gd name="T8" fmla="*/ 2147483646 w 528"/>
              <a:gd name="T9" fmla="*/ 2147483646 h 720"/>
              <a:gd name="T10" fmla="*/ 0 w 528"/>
              <a:gd name="T11" fmla="*/ 2147483646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"/>
              <a:gd name="T19" fmla="*/ 0 h 720"/>
              <a:gd name="T20" fmla="*/ 528 w 528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" h="720">
                <a:moveTo>
                  <a:pt x="0" y="240"/>
                </a:moveTo>
                <a:lnTo>
                  <a:pt x="192" y="48"/>
                </a:lnTo>
                <a:lnTo>
                  <a:pt x="480" y="0"/>
                </a:lnTo>
                <a:lnTo>
                  <a:pt x="528" y="672"/>
                </a:lnTo>
                <a:lnTo>
                  <a:pt x="96" y="720"/>
                </a:lnTo>
                <a:lnTo>
                  <a:pt x="0" y="24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3" name="Freeform 29">
            <a:extLst>
              <a:ext uri="{FF2B5EF4-FFF2-40B4-BE49-F238E27FC236}">
                <a16:creationId xmlns:a16="http://schemas.microsoft.com/office/drawing/2014/main" id="{CBDC18C5-4E0E-4623-9832-B0B214E4CA0A}"/>
              </a:ext>
            </a:extLst>
          </p:cNvPr>
          <p:cNvSpPr>
            <a:spLocks/>
          </p:cNvSpPr>
          <p:nvPr/>
        </p:nvSpPr>
        <p:spPr bwMode="auto">
          <a:xfrm>
            <a:off x="5997575" y="4513263"/>
            <a:ext cx="469900" cy="1149350"/>
          </a:xfrm>
          <a:custGeom>
            <a:avLst/>
            <a:gdLst>
              <a:gd name="T0" fmla="*/ 0 w 412"/>
              <a:gd name="T1" fmla="*/ 2147483646 h 1056"/>
              <a:gd name="T2" fmla="*/ 2147483646 w 412"/>
              <a:gd name="T3" fmla="*/ 0 h 1056"/>
              <a:gd name="T4" fmla="*/ 2147483646 w 412"/>
              <a:gd name="T5" fmla="*/ 2147483646 h 1056"/>
              <a:gd name="T6" fmla="*/ 2147483646 w 412"/>
              <a:gd name="T7" fmla="*/ 2147483646 h 1056"/>
              <a:gd name="T8" fmla="*/ 2147483646 w 412"/>
              <a:gd name="T9" fmla="*/ 2147483646 h 1056"/>
              <a:gd name="T10" fmla="*/ 2147483646 w 412"/>
              <a:gd name="T11" fmla="*/ 2147483646 h 1056"/>
              <a:gd name="T12" fmla="*/ 2147483646 w 412"/>
              <a:gd name="T13" fmla="*/ 2147483646 h 1056"/>
              <a:gd name="T14" fmla="*/ 2147483646 w 412"/>
              <a:gd name="T15" fmla="*/ 2147483646 h 1056"/>
              <a:gd name="T16" fmla="*/ 2147483646 w 412"/>
              <a:gd name="T17" fmla="*/ 2147483646 h 1056"/>
              <a:gd name="T18" fmla="*/ 2147483646 w 412"/>
              <a:gd name="T19" fmla="*/ 2147483646 h 1056"/>
              <a:gd name="T20" fmla="*/ 2147483646 w 412"/>
              <a:gd name="T21" fmla="*/ 2147483646 h 1056"/>
              <a:gd name="T22" fmla="*/ 2147483646 w 412"/>
              <a:gd name="T23" fmla="*/ 2147483646 h 1056"/>
              <a:gd name="T24" fmla="*/ 2147483646 w 412"/>
              <a:gd name="T25" fmla="*/ 2147483646 h 1056"/>
              <a:gd name="T26" fmla="*/ 2147483646 w 412"/>
              <a:gd name="T27" fmla="*/ 2147483646 h 1056"/>
              <a:gd name="T28" fmla="*/ 2147483646 w 412"/>
              <a:gd name="T29" fmla="*/ 2147483646 h 1056"/>
              <a:gd name="T30" fmla="*/ 2147483646 w 412"/>
              <a:gd name="T31" fmla="*/ 2147483646 h 1056"/>
              <a:gd name="T32" fmla="*/ 2147483646 w 412"/>
              <a:gd name="T33" fmla="*/ 2147483646 h 1056"/>
              <a:gd name="T34" fmla="*/ 2147483646 w 412"/>
              <a:gd name="T35" fmla="*/ 2147483646 h 1056"/>
              <a:gd name="T36" fmla="*/ 0 w 412"/>
              <a:gd name="T37" fmla="*/ 2147483646 h 1056"/>
              <a:gd name="T38" fmla="*/ 0 w 412"/>
              <a:gd name="T39" fmla="*/ 2147483646 h 10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12"/>
              <a:gd name="T61" fmla="*/ 0 h 1056"/>
              <a:gd name="T62" fmla="*/ 412 w 412"/>
              <a:gd name="T63" fmla="*/ 1056 h 10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12" h="1056">
                <a:moveTo>
                  <a:pt x="0" y="96"/>
                </a:moveTo>
                <a:lnTo>
                  <a:pt x="336" y="0"/>
                </a:lnTo>
                <a:cubicBezTo>
                  <a:pt x="353" y="43"/>
                  <a:pt x="348" y="24"/>
                  <a:pt x="348" y="104"/>
                </a:cubicBezTo>
                <a:cubicBezTo>
                  <a:pt x="348" y="165"/>
                  <a:pt x="356" y="226"/>
                  <a:pt x="308" y="268"/>
                </a:cubicBezTo>
                <a:cubicBezTo>
                  <a:pt x="282" y="291"/>
                  <a:pt x="247" y="305"/>
                  <a:pt x="224" y="332"/>
                </a:cubicBezTo>
                <a:cubicBezTo>
                  <a:pt x="216" y="341"/>
                  <a:pt x="209" y="357"/>
                  <a:pt x="204" y="368"/>
                </a:cubicBezTo>
                <a:cubicBezTo>
                  <a:pt x="201" y="376"/>
                  <a:pt x="196" y="392"/>
                  <a:pt x="196" y="392"/>
                </a:cubicBezTo>
                <a:cubicBezTo>
                  <a:pt x="196" y="396"/>
                  <a:pt x="183" y="452"/>
                  <a:pt x="188" y="460"/>
                </a:cubicBezTo>
                <a:cubicBezTo>
                  <a:pt x="194" y="469"/>
                  <a:pt x="204" y="468"/>
                  <a:pt x="212" y="472"/>
                </a:cubicBezTo>
                <a:cubicBezTo>
                  <a:pt x="230" y="481"/>
                  <a:pt x="242" y="497"/>
                  <a:pt x="248" y="516"/>
                </a:cubicBezTo>
                <a:cubicBezTo>
                  <a:pt x="246" y="583"/>
                  <a:pt x="266" y="640"/>
                  <a:pt x="232" y="692"/>
                </a:cubicBezTo>
                <a:cubicBezTo>
                  <a:pt x="229" y="730"/>
                  <a:pt x="196" y="852"/>
                  <a:pt x="244" y="884"/>
                </a:cubicBezTo>
                <a:cubicBezTo>
                  <a:pt x="258" y="926"/>
                  <a:pt x="297" y="932"/>
                  <a:pt x="336" y="936"/>
                </a:cubicBezTo>
                <a:cubicBezTo>
                  <a:pt x="352" y="947"/>
                  <a:pt x="361" y="948"/>
                  <a:pt x="368" y="964"/>
                </a:cubicBezTo>
                <a:cubicBezTo>
                  <a:pt x="379" y="988"/>
                  <a:pt x="376" y="1003"/>
                  <a:pt x="396" y="1016"/>
                </a:cubicBezTo>
                <a:cubicBezTo>
                  <a:pt x="409" y="1012"/>
                  <a:pt x="404" y="1012"/>
                  <a:pt x="412" y="1012"/>
                </a:cubicBezTo>
                <a:lnTo>
                  <a:pt x="48" y="1056"/>
                </a:lnTo>
                <a:lnTo>
                  <a:pt x="48" y="768"/>
                </a:lnTo>
                <a:lnTo>
                  <a:pt x="0" y="384"/>
                </a:lnTo>
                <a:lnTo>
                  <a:pt x="0" y="9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4" name="Freeform 30">
            <a:extLst>
              <a:ext uri="{FF2B5EF4-FFF2-40B4-BE49-F238E27FC236}">
                <a16:creationId xmlns:a16="http://schemas.microsoft.com/office/drawing/2014/main" id="{81B8EA44-1C4F-4CE0-9CCA-A39516F834F4}"/>
              </a:ext>
            </a:extLst>
          </p:cNvPr>
          <p:cNvSpPr>
            <a:spLocks/>
          </p:cNvSpPr>
          <p:nvPr/>
        </p:nvSpPr>
        <p:spPr bwMode="auto">
          <a:xfrm>
            <a:off x="6053138" y="5610225"/>
            <a:ext cx="765175" cy="471488"/>
          </a:xfrm>
          <a:custGeom>
            <a:avLst/>
            <a:gdLst>
              <a:gd name="T0" fmla="*/ 0 w 672"/>
              <a:gd name="T1" fmla="*/ 2147483646 h 432"/>
              <a:gd name="T2" fmla="*/ 2147483646 w 672"/>
              <a:gd name="T3" fmla="*/ 0 h 432"/>
              <a:gd name="T4" fmla="*/ 2147483646 w 672"/>
              <a:gd name="T5" fmla="*/ 2147483646 h 432"/>
              <a:gd name="T6" fmla="*/ 2147483646 w 672"/>
              <a:gd name="T7" fmla="*/ 2147483646 h 432"/>
              <a:gd name="T8" fmla="*/ 2147483646 w 672"/>
              <a:gd name="T9" fmla="*/ 2147483646 h 432"/>
              <a:gd name="T10" fmla="*/ 2147483646 w 672"/>
              <a:gd name="T11" fmla="*/ 2147483646 h 432"/>
              <a:gd name="T12" fmla="*/ 2147483646 w 672"/>
              <a:gd name="T13" fmla="*/ 2147483646 h 432"/>
              <a:gd name="T14" fmla="*/ 2147483646 w 672"/>
              <a:gd name="T15" fmla="*/ 2147483646 h 432"/>
              <a:gd name="T16" fmla="*/ 2147483646 w 672"/>
              <a:gd name="T17" fmla="*/ 2147483646 h 432"/>
              <a:gd name="T18" fmla="*/ 2147483646 w 672"/>
              <a:gd name="T19" fmla="*/ 2147483646 h 432"/>
              <a:gd name="T20" fmla="*/ 0 w 672"/>
              <a:gd name="T21" fmla="*/ 2147483646 h 4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72"/>
              <a:gd name="T34" fmla="*/ 0 h 432"/>
              <a:gd name="T35" fmla="*/ 672 w 672"/>
              <a:gd name="T36" fmla="*/ 432 h 4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72" h="432">
                <a:moveTo>
                  <a:pt x="0" y="48"/>
                </a:moveTo>
                <a:lnTo>
                  <a:pt x="336" y="0"/>
                </a:lnTo>
                <a:cubicBezTo>
                  <a:pt x="362" y="3"/>
                  <a:pt x="380" y="4"/>
                  <a:pt x="404" y="12"/>
                </a:cubicBezTo>
                <a:cubicBezTo>
                  <a:pt x="419" y="27"/>
                  <a:pt x="430" y="35"/>
                  <a:pt x="440" y="52"/>
                </a:cubicBezTo>
                <a:cubicBezTo>
                  <a:pt x="450" y="68"/>
                  <a:pt x="456" y="89"/>
                  <a:pt x="468" y="104"/>
                </a:cubicBezTo>
                <a:cubicBezTo>
                  <a:pt x="491" y="132"/>
                  <a:pt x="521" y="146"/>
                  <a:pt x="548" y="168"/>
                </a:cubicBezTo>
                <a:cubicBezTo>
                  <a:pt x="583" y="196"/>
                  <a:pt x="601" y="218"/>
                  <a:pt x="640" y="244"/>
                </a:cubicBezTo>
                <a:cubicBezTo>
                  <a:pt x="655" y="267"/>
                  <a:pt x="663" y="289"/>
                  <a:pt x="668" y="316"/>
                </a:cubicBezTo>
                <a:cubicBezTo>
                  <a:pt x="669" y="353"/>
                  <a:pt x="672" y="428"/>
                  <a:pt x="672" y="428"/>
                </a:cubicBezTo>
                <a:lnTo>
                  <a:pt x="48" y="432"/>
                </a:lnTo>
                <a:lnTo>
                  <a:pt x="0" y="4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5" name="Text Box 31">
            <a:extLst>
              <a:ext uri="{FF2B5EF4-FFF2-40B4-BE49-F238E27FC236}">
                <a16:creationId xmlns:a16="http://schemas.microsoft.com/office/drawing/2014/main" id="{7E9B6F73-7DE4-44BC-B6C9-C44A8B931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475" y="42672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66%</a:t>
            </a:r>
          </a:p>
        </p:txBody>
      </p:sp>
      <p:sp>
        <p:nvSpPr>
          <p:cNvPr id="62496" name="Text Box 32">
            <a:extLst>
              <a:ext uri="{FF2B5EF4-FFF2-40B4-BE49-F238E27FC236}">
                <a16:creationId xmlns:a16="http://schemas.microsoft.com/office/drawing/2014/main" id="{62758805-13BD-4DB4-A28A-053E9D0B7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47345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78%</a:t>
            </a:r>
          </a:p>
        </p:txBody>
      </p:sp>
      <p:sp>
        <p:nvSpPr>
          <p:cNvPr id="62497" name="Text Box 33">
            <a:extLst>
              <a:ext uri="{FF2B5EF4-FFF2-40B4-BE49-F238E27FC236}">
                <a16:creationId xmlns:a16="http://schemas.microsoft.com/office/drawing/2014/main" id="{B4EEBBC4-9877-4BF7-A7E2-5953FC8B4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0" y="3368675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74%</a:t>
            </a:r>
          </a:p>
        </p:txBody>
      </p:sp>
      <p:sp>
        <p:nvSpPr>
          <p:cNvPr id="62498" name="Text Box 34">
            <a:extLst>
              <a:ext uri="{FF2B5EF4-FFF2-40B4-BE49-F238E27FC236}">
                <a16:creationId xmlns:a16="http://schemas.microsoft.com/office/drawing/2014/main" id="{4163B757-BFAE-4C3A-B430-D854B5A21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25" y="40386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37%</a:t>
            </a:r>
          </a:p>
        </p:txBody>
      </p:sp>
      <p:sp>
        <p:nvSpPr>
          <p:cNvPr id="62499" name="Text Box 35">
            <a:extLst>
              <a:ext uri="{FF2B5EF4-FFF2-40B4-BE49-F238E27FC236}">
                <a16:creationId xmlns:a16="http://schemas.microsoft.com/office/drawing/2014/main" id="{6C463789-6F6A-44E3-AFE9-04B3AA288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225" y="43434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30%</a:t>
            </a:r>
          </a:p>
        </p:txBody>
      </p:sp>
      <p:sp>
        <p:nvSpPr>
          <p:cNvPr id="62500" name="Text Box 36">
            <a:extLst>
              <a:ext uri="{FF2B5EF4-FFF2-40B4-BE49-F238E27FC236}">
                <a16:creationId xmlns:a16="http://schemas.microsoft.com/office/drawing/2014/main" id="{2F64E288-7C2C-41A4-8AD8-C56C4B30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0" y="42783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45%</a:t>
            </a:r>
          </a:p>
        </p:txBody>
      </p:sp>
      <p:sp>
        <p:nvSpPr>
          <p:cNvPr id="62501" name="Text Box 37">
            <a:extLst>
              <a:ext uri="{FF2B5EF4-FFF2-40B4-BE49-F238E27FC236}">
                <a16:creationId xmlns:a16="http://schemas.microsoft.com/office/drawing/2014/main" id="{E0C4525E-12BE-4C79-A708-7FF327CE9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8" y="3368675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66%</a:t>
            </a:r>
          </a:p>
        </p:txBody>
      </p:sp>
      <p:sp>
        <p:nvSpPr>
          <p:cNvPr id="62502" name="Text Box 38">
            <a:extLst>
              <a:ext uri="{FF2B5EF4-FFF2-40B4-BE49-F238E27FC236}">
                <a16:creationId xmlns:a16="http://schemas.microsoft.com/office/drawing/2014/main" id="{CCDA9F78-F2DF-4B4C-8D4E-452391A1F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025" y="34290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50%</a:t>
            </a:r>
          </a:p>
        </p:txBody>
      </p:sp>
      <p:sp>
        <p:nvSpPr>
          <p:cNvPr id="62503" name="Text Box 39">
            <a:extLst>
              <a:ext uri="{FF2B5EF4-FFF2-40B4-BE49-F238E27FC236}">
                <a16:creationId xmlns:a16="http://schemas.microsoft.com/office/drawing/2014/main" id="{2D5E0E7E-0C2F-4674-9C43-D05DDF895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2525" y="56880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28%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2504" name="Text Box 40">
            <a:extLst>
              <a:ext uri="{FF2B5EF4-FFF2-40B4-BE49-F238E27FC236}">
                <a16:creationId xmlns:a16="http://schemas.microsoft.com/office/drawing/2014/main" id="{7AEE9082-05AA-4966-9E3B-342BF10D5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825" y="51054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58%</a:t>
            </a:r>
          </a:p>
        </p:txBody>
      </p:sp>
      <p:sp>
        <p:nvSpPr>
          <p:cNvPr id="62505" name="Text Box 41">
            <a:extLst>
              <a:ext uri="{FF2B5EF4-FFF2-40B4-BE49-F238E27FC236}">
                <a16:creationId xmlns:a16="http://schemas.microsoft.com/office/drawing/2014/main" id="{F32FB7E6-6368-4066-9509-A24EAAD22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2675" y="42783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78%</a:t>
            </a:r>
          </a:p>
        </p:txBody>
      </p:sp>
      <p:sp>
        <p:nvSpPr>
          <p:cNvPr id="62506" name="Text Box 42">
            <a:extLst>
              <a:ext uri="{FF2B5EF4-FFF2-40B4-BE49-F238E27FC236}">
                <a16:creationId xmlns:a16="http://schemas.microsoft.com/office/drawing/2014/main" id="{FDAA10FC-4D4B-439B-AC7E-570D16179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425" y="3546475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96%</a:t>
            </a:r>
          </a:p>
        </p:txBody>
      </p:sp>
      <p:sp>
        <p:nvSpPr>
          <p:cNvPr id="62507" name="Text Box 43">
            <a:extLst>
              <a:ext uri="{FF2B5EF4-FFF2-40B4-BE49-F238E27FC236}">
                <a16:creationId xmlns:a16="http://schemas.microsoft.com/office/drawing/2014/main" id="{3726D86B-C3B4-4F3C-8E35-E21686F86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113" y="47244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44%</a:t>
            </a:r>
          </a:p>
        </p:txBody>
      </p:sp>
      <p:sp>
        <p:nvSpPr>
          <p:cNvPr id="62508" name="Text Box 44">
            <a:extLst>
              <a:ext uri="{FF2B5EF4-FFF2-40B4-BE49-F238E27FC236}">
                <a16:creationId xmlns:a16="http://schemas.microsoft.com/office/drawing/2014/main" id="{E5B16655-353A-4565-840E-79F72DB10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325" y="506095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41%</a:t>
            </a:r>
          </a:p>
        </p:txBody>
      </p:sp>
      <p:sp>
        <p:nvSpPr>
          <p:cNvPr id="62509" name="Text Box 45">
            <a:extLst>
              <a:ext uri="{FF2B5EF4-FFF2-40B4-BE49-F238E27FC236}">
                <a16:creationId xmlns:a16="http://schemas.microsoft.com/office/drawing/2014/main" id="{D80104EC-9CDA-4F9D-9DCE-1864398DB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0225" y="58674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22%</a:t>
            </a:r>
          </a:p>
        </p:txBody>
      </p:sp>
      <p:sp>
        <p:nvSpPr>
          <p:cNvPr id="62510" name="Text Box 46">
            <a:extLst>
              <a:ext uri="{FF2B5EF4-FFF2-40B4-BE49-F238E27FC236}">
                <a16:creationId xmlns:a16="http://schemas.microsoft.com/office/drawing/2014/main" id="{C276E812-026E-4558-ABAC-2FEBC75C5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49530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25%</a:t>
            </a:r>
          </a:p>
        </p:txBody>
      </p:sp>
      <p:sp>
        <p:nvSpPr>
          <p:cNvPr id="62511" name="Freeform 47">
            <a:extLst>
              <a:ext uri="{FF2B5EF4-FFF2-40B4-BE49-F238E27FC236}">
                <a16:creationId xmlns:a16="http://schemas.microsoft.com/office/drawing/2014/main" id="{09109AFB-364C-4134-A617-1A280CF93F9B}"/>
              </a:ext>
            </a:extLst>
          </p:cNvPr>
          <p:cNvSpPr>
            <a:spLocks/>
          </p:cNvSpPr>
          <p:nvPr/>
        </p:nvSpPr>
        <p:spPr bwMode="auto">
          <a:xfrm>
            <a:off x="4648200" y="2819400"/>
            <a:ext cx="744538" cy="457200"/>
          </a:xfrm>
          <a:custGeom>
            <a:avLst/>
            <a:gdLst>
              <a:gd name="T0" fmla="*/ 2147483646 w 469"/>
              <a:gd name="T1" fmla="*/ 2147483646 h 288"/>
              <a:gd name="T2" fmla="*/ 2147483646 w 469"/>
              <a:gd name="T3" fmla="*/ 2147483646 h 288"/>
              <a:gd name="T4" fmla="*/ 2147483646 w 469"/>
              <a:gd name="T5" fmla="*/ 0 h 288"/>
              <a:gd name="T6" fmla="*/ 0 w 469"/>
              <a:gd name="T7" fmla="*/ 2147483646 h 288"/>
              <a:gd name="T8" fmla="*/ 2147483646 w 469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9"/>
              <a:gd name="T16" fmla="*/ 0 h 288"/>
              <a:gd name="T17" fmla="*/ 469 w 469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9" h="288">
                <a:moveTo>
                  <a:pt x="469" y="268"/>
                </a:moveTo>
                <a:cubicBezTo>
                  <a:pt x="454" y="205"/>
                  <a:pt x="469" y="130"/>
                  <a:pt x="469" y="65"/>
                </a:cubicBezTo>
                <a:lnTo>
                  <a:pt x="48" y="0"/>
                </a:lnTo>
                <a:lnTo>
                  <a:pt x="0" y="288"/>
                </a:lnTo>
                <a:lnTo>
                  <a:pt x="469" y="26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2" name="Freeform 48">
            <a:extLst>
              <a:ext uri="{FF2B5EF4-FFF2-40B4-BE49-F238E27FC236}">
                <a16:creationId xmlns:a16="http://schemas.microsoft.com/office/drawing/2014/main" id="{C6169CCE-244F-4FD7-B6ED-6D70D9C460D1}"/>
              </a:ext>
            </a:extLst>
          </p:cNvPr>
          <p:cNvSpPr>
            <a:spLocks/>
          </p:cNvSpPr>
          <p:nvPr/>
        </p:nvSpPr>
        <p:spPr bwMode="auto">
          <a:xfrm>
            <a:off x="4114800" y="2819400"/>
            <a:ext cx="609600" cy="457200"/>
          </a:xfrm>
          <a:custGeom>
            <a:avLst/>
            <a:gdLst>
              <a:gd name="T0" fmla="*/ 2147483646 w 384"/>
              <a:gd name="T1" fmla="*/ 2147483646 h 288"/>
              <a:gd name="T2" fmla="*/ 2147483646 w 384"/>
              <a:gd name="T3" fmla="*/ 0 h 288"/>
              <a:gd name="T4" fmla="*/ 0 w 384"/>
              <a:gd name="T5" fmla="*/ 2147483646 h 288"/>
              <a:gd name="T6" fmla="*/ 0 w 384"/>
              <a:gd name="T7" fmla="*/ 2147483646 h 288"/>
              <a:gd name="T8" fmla="*/ 2147483646 w 384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4"/>
              <a:gd name="T16" fmla="*/ 0 h 288"/>
              <a:gd name="T17" fmla="*/ 384 w 38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4" h="288">
                <a:moveTo>
                  <a:pt x="336" y="288"/>
                </a:moveTo>
                <a:lnTo>
                  <a:pt x="384" y="0"/>
                </a:lnTo>
                <a:lnTo>
                  <a:pt x="0" y="48"/>
                </a:lnTo>
                <a:lnTo>
                  <a:pt x="0" y="288"/>
                </a:lnTo>
                <a:lnTo>
                  <a:pt x="336" y="28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3" name="Text Box 49">
            <a:extLst>
              <a:ext uri="{FF2B5EF4-FFF2-40B4-BE49-F238E27FC236}">
                <a16:creationId xmlns:a16="http://schemas.microsoft.com/office/drawing/2014/main" id="{1BC546B8-7B02-40E9-A900-89750AB69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44813"/>
            <a:ext cx="595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73%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2514" name="Text Box 50">
            <a:extLst>
              <a:ext uri="{FF2B5EF4-FFF2-40B4-BE49-F238E27FC236}">
                <a16:creationId xmlns:a16="http://schemas.microsoft.com/office/drawing/2014/main" id="{83C44C8B-C39B-4B0E-9083-529E46E30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9210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75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2515" name="Freeform 51">
            <a:extLst>
              <a:ext uri="{FF2B5EF4-FFF2-40B4-BE49-F238E27FC236}">
                <a16:creationId xmlns:a16="http://schemas.microsoft.com/office/drawing/2014/main" id="{9CB75445-3D27-4E47-957A-DCD3DA48A9BC}"/>
              </a:ext>
            </a:extLst>
          </p:cNvPr>
          <p:cNvSpPr>
            <a:spLocks/>
          </p:cNvSpPr>
          <p:nvPr/>
        </p:nvSpPr>
        <p:spPr bwMode="auto">
          <a:xfrm>
            <a:off x="4038600" y="2286000"/>
            <a:ext cx="685800" cy="609600"/>
          </a:xfrm>
          <a:custGeom>
            <a:avLst/>
            <a:gdLst>
              <a:gd name="T0" fmla="*/ 2147483646 w 432"/>
              <a:gd name="T1" fmla="*/ 2147483646 h 384"/>
              <a:gd name="T2" fmla="*/ 2147483646 w 432"/>
              <a:gd name="T3" fmla="*/ 0 h 384"/>
              <a:gd name="T4" fmla="*/ 0 w 432"/>
              <a:gd name="T5" fmla="*/ 2147483646 h 384"/>
              <a:gd name="T6" fmla="*/ 2147483646 w 432"/>
              <a:gd name="T7" fmla="*/ 2147483646 h 384"/>
              <a:gd name="T8" fmla="*/ 2147483646 w 432"/>
              <a:gd name="T9" fmla="*/ 2147483646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384"/>
              <a:gd name="T17" fmla="*/ 432 w 432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384">
                <a:moveTo>
                  <a:pt x="432" y="336"/>
                </a:moveTo>
                <a:lnTo>
                  <a:pt x="48" y="0"/>
                </a:lnTo>
                <a:lnTo>
                  <a:pt x="0" y="48"/>
                </a:lnTo>
                <a:lnTo>
                  <a:pt x="48" y="384"/>
                </a:lnTo>
                <a:lnTo>
                  <a:pt x="432" y="33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6" name="Text Box 52">
            <a:extLst>
              <a:ext uri="{FF2B5EF4-FFF2-40B4-BE49-F238E27FC236}">
                <a16:creationId xmlns:a16="http://schemas.microsoft.com/office/drawing/2014/main" id="{3A61F896-534B-48A5-8897-0610A46ED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511425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77%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2517" name="Freeform 53">
            <a:extLst>
              <a:ext uri="{FF2B5EF4-FFF2-40B4-BE49-F238E27FC236}">
                <a16:creationId xmlns:a16="http://schemas.microsoft.com/office/drawing/2014/main" id="{E6DF8CE8-8CEE-4391-8BFA-33102E565D9B}"/>
              </a:ext>
            </a:extLst>
          </p:cNvPr>
          <p:cNvSpPr>
            <a:spLocks/>
          </p:cNvSpPr>
          <p:nvPr/>
        </p:nvSpPr>
        <p:spPr bwMode="auto">
          <a:xfrm>
            <a:off x="3657600" y="1219200"/>
            <a:ext cx="1219200" cy="1600200"/>
          </a:xfrm>
          <a:custGeom>
            <a:avLst/>
            <a:gdLst>
              <a:gd name="T0" fmla="*/ 2147483646 w 768"/>
              <a:gd name="T1" fmla="*/ 2147483646 h 1008"/>
              <a:gd name="T2" fmla="*/ 2147483646 w 768"/>
              <a:gd name="T3" fmla="*/ 2147483646 h 1008"/>
              <a:gd name="T4" fmla="*/ 0 w 768"/>
              <a:gd name="T5" fmla="*/ 2147483646 h 1008"/>
              <a:gd name="T6" fmla="*/ 2147483646 w 768"/>
              <a:gd name="T7" fmla="*/ 0 h 1008"/>
              <a:gd name="T8" fmla="*/ 2147483646 w 768"/>
              <a:gd name="T9" fmla="*/ 2147483646 h 1008"/>
              <a:gd name="T10" fmla="*/ 2147483646 w 768"/>
              <a:gd name="T11" fmla="*/ 2147483646 h 10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8"/>
              <a:gd name="T19" fmla="*/ 0 h 1008"/>
              <a:gd name="T20" fmla="*/ 768 w 768"/>
              <a:gd name="T21" fmla="*/ 1008 h 10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8" h="1008">
                <a:moveTo>
                  <a:pt x="672" y="1008"/>
                </a:moveTo>
                <a:lnTo>
                  <a:pt x="288" y="672"/>
                </a:lnTo>
                <a:lnTo>
                  <a:pt x="0" y="144"/>
                </a:lnTo>
                <a:lnTo>
                  <a:pt x="240" y="0"/>
                </a:lnTo>
                <a:lnTo>
                  <a:pt x="768" y="672"/>
                </a:lnTo>
                <a:lnTo>
                  <a:pt x="672" y="100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8" name="Freeform 54">
            <a:extLst>
              <a:ext uri="{FF2B5EF4-FFF2-40B4-BE49-F238E27FC236}">
                <a16:creationId xmlns:a16="http://schemas.microsoft.com/office/drawing/2014/main" id="{39C322F0-C0FD-4737-A60C-A6B8F632B656}"/>
              </a:ext>
            </a:extLst>
          </p:cNvPr>
          <p:cNvSpPr>
            <a:spLocks/>
          </p:cNvSpPr>
          <p:nvPr/>
        </p:nvSpPr>
        <p:spPr bwMode="auto">
          <a:xfrm>
            <a:off x="3276600" y="2057400"/>
            <a:ext cx="838200" cy="685800"/>
          </a:xfrm>
          <a:custGeom>
            <a:avLst/>
            <a:gdLst>
              <a:gd name="T0" fmla="*/ 2147483646 w 528"/>
              <a:gd name="T1" fmla="*/ 2147483646 h 432"/>
              <a:gd name="T2" fmla="*/ 0 w 528"/>
              <a:gd name="T3" fmla="*/ 2147483646 h 432"/>
              <a:gd name="T4" fmla="*/ 0 w 528"/>
              <a:gd name="T5" fmla="*/ 0 h 432"/>
              <a:gd name="T6" fmla="*/ 2147483646 w 528"/>
              <a:gd name="T7" fmla="*/ 2147483646 h 432"/>
              <a:gd name="T8" fmla="*/ 2147483646 w 528"/>
              <a:gd name="T9" fmla="*/ 2147483646 h 432"/>
              <a:gd name="T10" fmla="*/ 2147483646 w 528"/>
              <a:gd name="T11" fmla="*/ 2147483646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"/>
              <a:gd name="T19" fmla="*/ 0 h 432"/>
              <a:gd name="T20" fmla="*/ 528 w 528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" h="432">
                <a:moveTo>
                  <a:pt x="528" y="432"/>
                </a:moveTo>
                <a:lnTo>
                  <a:pt x="0" y="336"/>
                </a:lnTo>
                <a:lnTo>
                  <a:pt x="0" y="0"/>
                </a:lnTo>
                <a:lnTo>
                  <a:pt x="144" y="144"/>
                </a:lnTo>
                <a:lnTo>
                  <a:pt x="480" y="192"/>
                </a:lnTo>
                <a:lnTo>
                  <a:pt x="528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9" name="Freeform 55">
            <a:extLst>
              <a:ext uri="{FF2B5EF4-FFF2-40B4-BE49-F238E27FC236}">
                <a16:creationId xmlns:a16="http://schemas.microsoft.com/office/drawing/2014/main" id="{86733740-2D63-4603-B443-88392FF076B1}"/>
              </a:ext>
            </a:extLst>
          </p:cNvPr>
          <p:cNvSpPr>
            <a:spLocks/>
          </p:cNvSpPr>
          <p:nvPr/>
        </p:nvSpPr>
        <p:spPr bwMode="auto">
          <a:xfrm>
            <a:off x="3733800" y="2667000"/>
            <a:ext cx="381000" cy="609600"/>
          </a:xfrm>
          <a:custGeom>
            <a:avLst/>
            <a:gdLst>
              <a:gd name="T0" fmla="*/ 2147483646 w 240"/>
              <a:gd name="T1" fmla="*/ 2147483646 h 384"/>
              <a:gd name="T2" fmla="*/ 2147483646 w 240"/>
              <a:gd name="T3" fmla="*/ 2147483646 h 384"/>
              <a:gd name="T4" fmla="*/ 2147483646 w 240"/>
              <a:gd name="T5" fmla="*/ 2147483646 h 384"/>
              <a:gd name="T6" fmla="*/ 0 w 240"/>
              <a:gd name="T7" fmla="*/ 0 h 384"/>
              <a:gd name="T8" fmla="*/ 0 w 240"/>
              <a:gd name="T9" fmla="*/ 2147483646 h 384"/>
              <a:gd name="T10" fmla="*/ 2147483646 w 240"/>
              <a:gd name="T11" fmla="*/ 2147483646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384"/>
              <a:gd name="T20" fmla="*/ 240 w 240"/>
              <a:gd name="T21" fmla="*/ 384 h 3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384">
                <a:moveTo>
                  <a:pt x="240" y="384"/>
                </a:moveTo>
                <a:lnTo>
                  <a:pt x="240" y="144"/>
                </a:lnTo>
                <a:lnTo>
                  <a:pt x="240" y="48"/>
                </a:lnTo>
                <a:lnTo>
                  <a:pt x="0" y="0"/>
                </a:lnTo>
                <a:lnTo>
                  <a:pt x="0" y="384"/>
                </a:lnTo>
                <a:lnTo>
                  <a:pt x="240" y="38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20" name="Freeform 56">
            <a:extLst>
              <a:ext uri="{FF2B5EF4-FFF2-40B4-BE49-F238E27FC236}">
                <a16:creationId xmlns:a16="http://schemas.microsoft.com/office/drawing/2014/main" id="{85079274-E874-4B14-BD9D-5D119E0F76C7}"/>
              </a:ext>
            </a:extLst>
          </p:cNvPr>
          <p:cNvSpPr>
            <a:spLocks/>
          </p:cNvSpPr>
          <p:nvPr/>
        </p:nvSpPr>
        <p:spPr bwMode="auto">
          <a:xfrm>
            <a:off x="3276600" y="2590800"/>
            <a:ext cx="457200" cy="685800"/>
          </a:xfrm>
          <a:custGeom>
            <a:avLst/>
            <a:gdLst>
              <a:gd name="T0" fmla="*/ 2147483646 w 288"/>
              <a:gd name="T1" fmla="*/ 2147483646 h 432"/>
              <a:gd name="T2" fmla="*/ 0 w 288"/>
              <a:gd name="T3" fmla="*/ 2147483646 h 432"/>
              <a:gd name="T4" fmla="*/ 0 w 288"/>
              <a:gd name="T5" fmla="*/ 0 h 432"/>
              <a:gd name="T6" fmla="*/ 2147483646 w 288"/>
              <a:gd name="T7" fmla="*/ 2147483646 h 432"/>
              <a:gd name="T8" fmla="*/ 2147483646 w 288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432"/>
              <a:gd name="T17" fmla="*/ 288 w 288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432">
                <a:moveTo>
                  <a:pt x="288" y="432"/>
                </a:moveTo>
                <a:lnTo>
                  <a:pt x="0" y="432"/>
                </a:lnTo>
                <a:lnTo>
                  <a:pt x="0" y="0"/>
                </a:lnTo>
                <a:lnTo>
                  <a:pt x="288" y="48"/>
                </a:lnTo>
                <a:lnTo>
                  <a:pt x="288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21" name="Freeform 57">
            <a:extLst>
              <a:ext uri="{FF2B5EF4-FFF2-40B4-BE49-F238E27FC236}">
                <a16:creationId xmlns:a16="http://schemas.microsoft.com/office/drawing/2014/main" id="{F82554DD-B0CC-4EB2-9578-B6320A483B49}"/>
              </a:ext>
            </a:extLst>
          </p:cNvPr>
          <p:cNvSpPr>
            <a:spLocks/>
          </p:cNvSpPr>
          <p:nvPr/>
        </p:nvSpPr>
        <p:spPr bwMode="auto">
          <a:xfrm>
            <a:off x="4724400" y="2286000"/>
            <a:ext cx="685800" cy="685800"/>
          </a:xfrm>
          <a:custGeom>
            <a:avLst/>
            <a:gdLst>
              <a:gd name="T0" fmla="*/ 2147483646 w 432"/>
              <a:gd name="T1" fmla="*/ 2147483646 h 432"/>
              <a:gd name="T2" fmla="*/ 2147483646 w 432"/>
              <a:gd name="T3" fmla="*/ 0 h 432"/>
              <a:gd name="T4" fmla="*/ 2147483646 w 432"/>
              <a:gd name="T5" fmla="*/ 0 h 432"/>
              <a:gd name="T6" fmla="*/ 0 w 432"/>
              <a:gd name="T7" fmla="*/ 2147483646 h 432"/>
              <a:gd name="T8" fmla="*/ 2147483646 w 432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432"/>
              <a:gd name="T17" fmla="*/ 432 w 432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432">
                <a:moveTo>
                  <a:pt x="432" y="432"/>
                </a:moveTo>
                <a:lnTo>
                  <a:pt x="432" y="0"/>
                </a:lnTo>
                <a:lnTo>
                  <a:pt x="96" y="0"/>
                </a:lnTo>
                <a:lnTo>
                  <a:pt x="0" y="336"/>
                </a:lnTo>
                <a:lnTo>
                  <a:pt x="432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22" name="Text Box 59">
            <a:extLst>
              <a:ext uri="{FF2B5EF4-FFF2-40B4-BE49-F238E27FC236}">
                <a16:creationId xmlns:a16="http://schemas.microsoft.com/office/drawing/2014/main" id="{00A583F0-CDA3-4D13-9C92-9B93F53B5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282825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74%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2523" name="Text Box 60">
            <a:extLst>
              <a:ext uri="{FF2B5EF4-FFF2-40B4-BE49-F238E27FC236}">
                <a16:creationId xmlns:a16="http://schemas.microsoft.com/office/drawing/2014/main" id="{3B96569A-75DC-4127-8445-2CDFD726B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0" y="2868613"/>
            <a:ext cx="595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59%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2524" name="Text Box 61">
            <a:extLst>
              <a:ext uri="{FF2B5EF4-FFF2-40B4-BE49-F238E27FC236}">
                <a16:creationId xmlns:a16="http://schemas.microsoft.com/office/drawing/2014/main" id="{F9B0C854-15D3-4CD1-B72B-FCABE461F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763838"/>
            <a:ext cx="595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77%</a:t>
            </a:r>
            <a:endParaRPr lang="en-US" altLang="en-US" sz="1800"/>
          </a:p>
        </p:txBody>
      </p:sp>
      <p:pic>
        <p:nvPicPr>
          <p:cNvPr id="62525" name="Picture 62" descr="C:\AGVISE Logo\Agvise-logo2000.jpg">
            <a:extLst>
              <a:ext uri="{FF2B5EF4-FFF2-40B4-BE49-F238E27FC236}">
                <a16:creationId xmlns:a16="http://schemas.microsoft.com/office/drawing/2014/main" id="{12902F77-54BD-4A67-8241-A65C41FD9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468438"/>
            <a:ext cx="233045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26" name="Text Box 63">
            <a:extLst>
              <a:ext uri="{FF2B5EF4-FFF2-40B4-BE49-F238E27FC236}">
                <a16:creationId xmlns:a16="http://schemas.microsoft.com/office/drawing/2014/main" id="{F920DE48-1A64-4B8B-8B32-216CDBFEF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331788"/>
            <a:ext cx="88534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>
                <a:latin typeface="Arial" panose="020B0604020202020204" pitchFamily="34" charset="0"/>
              </a:rPr>
              <a:t>% Soil Samples with Soil pH greater than 7.3</a:t>
            </a:r>
            <a:r>
              <a:rPr lang="en-US" altLang="en-US" sz="2800" b="1" i="1">
                <a:latin typeface="Arial" panose="020B0604020202020204" pitchFamily="34" charset="0"/>
              </a:rPr>
              <a:t> 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62527" name="Text Box 64">
            <a:extLst>
              <a:ext uri="{FF2B5EF4-FFF2-40B4-BE49-F238E27FC236}">
                <a16:creationId xmlns:a16="http://schemas.microsoft.com/office/drawing/2014/main" id="{BB75570A-DD28-44CC-9CD4-8CF41C014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8" y="1611313"/>
            <a:ext cx="2363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Fall 2015 samples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2528" name="Text Box 65">
            <a:extLst>
              <a:ext uri="{FF2B5EF4-FFF2-40B4-BE49-F238E27FC236}">
                <a16:creationId xmlns:a16="http://schemas.microsoft.com/office/drawing/2014/main" id="{60FE3984-3274-4680-AD22-1660D9C6D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613" y="1952625"/>
            <a:ext cx="1931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(0-6” samples)</a:t>
            </a:r>
          </a:p>
        </p:txBody>
      </p:sp>
      <p:sp>
        <p:nvSpPr>
          <p:cNvPr id="62529" name="Text Box 66">
            <a:extLst>
              <a:ext uri="{FF2B5EF4-FFF2-40B4-BE49-F238E27FC236}">
                <a16:creationId xmlns:a16="http://schemas.microsoft.com/office/drawing/2014/main" id="{34F0BD90-E24A-4A70-B043-7BFB6FF54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52400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MB</a:t>
            </a:r>
          </a:p>
        </p:txBody>
      </p:sp>
      <p:sp>
        <p:nvSpPr>
          <p:cNvPr id="62530" name="Text Box 67">
            <a:extLst>
              <a:ext uri="{FF2B5EF4-FFF2-40B4-BE49-F238E27FC236}">
                <a16:creationId xmlns:a16="http://schemas.microsoft.com/office/drawing/2014/main" id="{195239FB-B80A-43B1-BDEA-E0B7BF247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657600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ND</a:t>
            </a:r>
          </a:p>
        </p:txBody>
      </p:sp>
      <p:sp>
        <p:nvSpPr>
          <p:cNvPr id="62531" name="Text Box 68">
            <a:extLst>
              <a:ext uri="{FF2B5EF4-FFF2-40B4-BE49-F238E27FC236}">
                <a16:creationId xmlns:a16="http://schemas.microsoft.com/office/drawing/2014/main" id="{AD7D73AE-0F9C-4E23-926D-CA5D5E537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51816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SD</a:t>
            </a:r>
          </a:p>
        </p:txBody>
      </p:sp>
      <p:sp>
        <p:nvSpPr>
          <p:cNvPr id="62532" name="Text Box 69">
            <a:extLst>
              <a:ext uri="{FF2B5EF4-FFF2-40B4-BE49-F238E27FC236}">
                <a16:creationId xmlns:a16="http://schemas.microsoft.com/office/drawing/2014/main" id="{540A2B92-5B79-4056-A2C2-CAE77DE3E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650" y="49530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MN</a:t>
            </a:r>
          </a:p>
        </p:txBody>
      </p:sp>
      <p:sp>
        <p:nvSpPr>
          <p:cNvPr id="62533" name="Text Box 70">
            <a:extLst>
              <a:ext uri="{FF2B5EF4-FFF2-40B4-BE49-F238E27FC236}">
                <a16:creationId xmlns:a16="http://schemas.microsoft.com/office/drawing/2014/main" id="{965EB805-37AB-4EBA-8899-A4D1F553E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75260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69%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2534" name="Text Box 71">
            <a:extLst>
              <a:ext uri="{FF2B5EF4-FFF2-40B4-BE49-F238E27FC236}">
                <a16:creationId xmlns:a16="http://schemas.microsoft.com/office/drawing/2014/main" id="{1C312FE0-1C34-411D-961F-893B05947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75" y="572928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25%</a:t>
            </a:r>
          </a:p>
        </p:txBody>
      </p:sp>
      <p:sp>
        <p:nvSpPr>
          <p:cNvPr id="62535" name="Text Box 72">
            <a:extLst>
              <a:ext uri="{FF2B5EF4-FFF2-40B4-BE49-F238E27FC236}">
                <a16:creationId xmlns:a16="http://schemas.microsoft.com/office/drawing/2014/main" id="{7063DDAA-36C3-4A77-B053-0D42E09A5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675" y="55626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27%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2536" name="Text Box 73">
            <a:extLst>
              <a:ext uri="{FF2B5EF4-FFF2-40B4-BE49-F238E27FC236}">
                <a16:creationId xmlns:a16="http://schemas.microsoft.com/office/drawing/2014/main" id="{F1FE2A04-D3A6-4775-A9EF-9061E60D3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825" y="57150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19%</a:t>
            </a:r>
          </a:p>
        </p:txBody>
      </p:sp>
      <p:sp>
        <p:nvSpPr>
          <p:cNvPr id="62537" name="Text Box 74">
            <a:extLst>
              <a:ext uri="{FF2B5EF4-FFF2-40B4-BE49-F238E27FC236}">
                <a16:creationId xmlns:a16="http://schemas.microsoft.com/office/drawing/2014/main" id="{42216644-19C0-4FD8-BDB3-4709A58D4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9425" y="4876800"/>
            <a:ext cx="63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11%</a:t>
            </a:r>
          </a:p>
        </p:txBody>
      </p:sp>
      <p:sp>
        <p:nvSpPr>
          <p:cNvPr id="62538" name="Text Box 75">
            <a:extLst>
              <a:ext uri="{FF2B5EF4-FFF2-40B4-BE49-F238E27FC236}">
                <a16:creationId xmlns:a16="http://schemas.microsoft.com/office/drawing/2014/main" id="{20129DF0-E81C-4ABA-91C4-8F29E5569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563" y="4129088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6%</a:t>
            </a:r>
          </a:p>
        </p:txBody>
      </p:sp>
      <p:sp>
        <p:nvSpPr>
          <p:cNvPr id="62539" name="Text Box 76">
            <a:extLst>
              <a:ext uri="{FF2B5EF4-FFF2-40B4-BE49-F238E27FC236}">
                <a16:creationId xmlns:a16="http://schemas.microsoft.com/office/drawing/2014/main" id="{9F0A9F1E-E9C4-41C7-BE58-E52186AD8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025" y="351948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63%</a:t>
            </a:r>
          </a:p>
        </p:txBody>
      </p:sp>
      <p:sp>
        <p:nvSpPr>
          <p:cNvPr id="62540" name="Text Box 77">
            <a:extLst>
              <a:ext uri="{FF2B5EF4-FFF2-40B4-BE49-F238E27FC236}">
                <a16:creationId xmlns:a16="http://schemas.microsoft.com/office/drawing/2014/main" id="{E40B2C78-CC15-4AAB-B6FF-87911FF84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25" y="19050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89%</a:t>
            </a:r>
          </a:p>
        </p:txBody>
      </p:sp>
      <p:sp>
        <p:nvSpPr>
          <p:cNvPr id="62541" name="Text Box 41">
            <a:extLst>
              <a:ext uri="{FF2B5EF4-FFF2-40B4-BE49-F238E27FC236}">
                <a16:creationId xmlns:a16="http://schemas.microsoft.com/office/drawing/2014/main" id="{CE04CB71-C914-4E87-8A7A-13EE49510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25146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92%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reeform 2">
            <a:extLst>
              <a:ext uri="{FF2B5EF4-FFF2-40B4-BE49-F238E27FC236}">
                <a16:creationId xmlns:a16="http://schemas.microsoft.com/office/drawing/2014/main" id="{A931FF47-3184-49C0-B2B9-04EAA122DFC0}"/>
              </a:ext>
            </a:extLst>
          </p:cNvPr>
          <p:cNvSpPr>
            <a:spLocks/>
          </p:cNvSpPr>
          <p:nvPr/>
        </p:nvSpPr>
        <p:spPr bwMode="auto">
          <a:xfrm>
            <a:off x="4343400" y="3886200"/>
            <a:ext cx="609600" cy="990600"/>
          </a:xfrm>
          <a:custGeom>
            <a:avLst/>
            <a:gdLst>
              <a:gd name="T0" fmla="*/ 2147483646 w 384"/>
              <a:gd name="T1" fmla="*/ 2147483646 h 624"/>
              <a:gd name="T2" fmla="*/ 0 w 384"/>
              <a:gd name="T3" fmla="*/ 2147483646 h 624"/>
              <a:gd name="T4" fmla="*/ 0 w 384"/>
              <a:gd name="T5" fmla="*/ 2147483646 h 624"/>
              <a:gd name="T6" fmla="*/ 0 w 384"/>
              <a:gd name="T7" fmla="*/ 0 h 624"/>
              <a:gd name="T8" fmla="*/ 2147483646 w 384"/>
              <a:gd name="T9" fmla="*/ 2147483646 h 624"/>
              <a:gd name="T10" fmla="*/ 2147483646 w 384"/>
              <a:gd name="T11" fmla="*/ 2147483646 h 624"/>
              <a:gd name="T12" fmla="*/ 2147483646 w 384"/>
              <a:gd name="T13" fmla="*/ 2147483646 h 624"/>
              <a:gd name="T14" fmla="*/ 2147483646 w 384"/>
              <a:gd name="T15" fmla="*/ 2147483646 h 6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624"/>
              <a:gd name="T26" fmla="*/ 384 w 384"/>
              <a:gd name="T27" fmla="*/ 624 h 6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624">
                <a:moveTo>
                  <a:pt x="384" y="624"/>
                </a:moveTo>
                <a:lnTo>
                  <a:pt x="0" y="624"/>
                </a:lnTo>
                <a:lnTo>
                  <a:pt x="0" y="288"/>
                </a:lnTo>
                <a:lnTo>
                  <a:pt x="0" y="0"/>
                </a:lnTo>
                <a:lnTo>
                  <a:pt x="336" y="48"/>
                </a:lnTo>
                <a:lnTo>
                  <a:pt x="336" y="384"/>
                </a:lnTo>
                <a:lnTo>
                  <a:pt x="384" y="528"/>
                </a:lnTo>
                <a:lnTo>
                  <a:pt x="384" y="62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1" name="Freeform 3">
            <a:extLst>
              <a:ext uri="{FF2B5EF4-FFF2-40B4-BE49-F238E27FC236}">
                <a16:creationId xmlns:a16="http://schemas.microsoft.com/office/drawing/2014/main" id="{D1C80BDE-01D0-4B5E-9361-23D0B2BEDD26}"/>
              </a:ext>
            </a:extLst>
          </p:cNvPr>
          <p:cNvSpPr>
            <a:spLocks/>
          </p:cNvSpPr>
          <p:nvPr/>
        </p:nvSpPr>
        <p:spPr bwMode="auto">
          <a:xfrm>
            <a:off x="3276600" y="1447800"/>
            <a:ext cx="838200" cy="914400"/>
          </a:xfrm>
          <a:custGeom>
            <a:avLst/>
            <a:gdLst>
              <a:gd name="T0" fmla="*/ 2147483646 w 528"/>
              <a:gd name="T1" fmla="*/ 2147483646 h 576"/>
              <a:gd name="T2" fmla="*/ 2147483646 w 528"/>
              <a:gd name="T3" fmla="*/ 2147483646 h 576"/>
              <a:gd name="T4" fmla="*/ 2147483646 w 528"/>
              <a:gd name="T5" fmla="*/ 2147483646 h 576"/>
              <a:gd name="T6" fmla="*/ 0 w 528"/>
              <a:gd name="T7" fmla="*/ 2147483646 h 576"/>
              <a:gd name="T8" fmla="*/ 2147483646 w 528"/>
              <a:gd name="T9" fmla="*/ 2147483646 h 576"/>
              <a:gd name="T10" fmla="*/ 2147483646 w 528"/>
              <a:gd name="T11" fmla="*/ 0 h 576"/>
              <a:gd name="T12" fmla="*/ 2147483646 w 528"/>
              <a:gd name="T13" fmla="*/ 2147483646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576"/>
              <a:gd name="T23" fmla="*/ 528 w 528"/>
              <a:gd name="T24" fmla="*/ 576 h 5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576">
                <a:moveTo>
                  <a:pt x="528" y="528"/>
                </a:moveTo>
                <a:lnTo>
                  <a:pt x="480" y="576"/>
                </a:lnTo>
                <a:lnTo>
                  <a:pt x="144" y="528"/>
                </a:lnTo>
                <a:lnTo>
                  <a:pt x="0" y="384"/>
                </a:lnTo>
                <a:lnTo>
                  <a:pt x="48" y="48"/>
                </a:lnTo>
                <a:lnTo>
                  <a:pt x="240" y="0"/>
                </a:lnTo>
                <a:lnTo>
                  <a:pt x="528" y="52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2" name="Freeform 4">
            <a:extLst>
              <a:ext uri="{FF2B5EF4-FFF2-40B4-BE49-F238E27FC236}">
                <a16:creationId xmlns:a16="http://schemas.microsoft.com/office/drawing/2014/main" id="{E6644DF6-6EB2-40B0-9A91-7B04EBDFC088}"/>
              </a:ext>
            </a:extLst>
          </p:cNvPr>
          <p:cNvSpPr>
            <a:spLocks/>
          </p:cNvSpPr>
          <p:nvPr/>
        </p:nvSpPr>
        <p:spPr bwMode="auto">
          <a:xfrm>
            <a:off x="2443163" y="3205163"/>
            <a:ext cx="708025" cy="785812"/>
          </a:xfrm>
          <a:custGeom>
            <a:avLst/>
            <a:gdLst>
              <a:gd name="T0" fmla="*/ 2147483646 w 621"/>
              <a:gd name="T1" fmla="*/ 0 h 723"/>
              <a:gd name="T2" fmla="*/ 2147483646 w 621"/>
              <a:gd name="T3" fmla="*/ 2147483646 h 723"/>
              <a:gd name="T4" fmla="*/ 2147483646 w 621"/>
              <a:gd name="T5" fmla="*/ 2147483646 h 723"/>
              <a:gd name="T6" fmla="*/ 0 w 621"/>
              <a:gd name="T7" fmla="*/ 2147483646 h 723"/>
              <a:gd name="T8" fmla="*/ 2147483646 w 621"/>
              <a:gd name="T9" fmla="*/ 0 h 7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1"/>
              <a:gd name="T16" fmla="*/ 0 h 723"/>
              <a:gd name="T17" fmla="*/ 621 w 621"/>
              <a:gd name="T18" fmla="*/ 723 h 7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1" h="723">
                <a:moveTo>
                  <a:pt x="51" y="0"/>
                </a:moveTo>
                <a:lnTo>
                  <a:pt x="621" y="30"/>
                </a:lnTo>
                <a:lnTo>
                  <a:pt x="576" y="675"/>
                </a:lnTo>
                <a:lnTo>
                  <a:pt x="0" y="723"/>
                </a:lnTo>
                <a:lnTo>
                  <a:pt x="51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3" name="Freeform 5">
            <a:extLst>
              <a:ext uri="{FF2B5EF4-FFF2-40B4-BE49-F238E27FC236}">
                <a16:creationId xmlns:a16="http://schemas.microsoft.com/office/drawing/2014/main" id="{DCBFEF41-EA21-4B65-9560-21F840E5187A}"/>
              </a:ext>
            </a:extLst>
          </p:cNvPr>
          <p:cNvSpPr>
            <a:spLocks/>
          </p:cNvSpPr>
          <p:nvPr/>
        </p:nvSpPr>
        <p:spPr bwMode="auto">
          <a:xfrm>
            <a:off x="3100388" y="3233738"/>
            <a:ext cx="601662" cy="704850"/>
          </a:xfrm>
          <a:custGeom>
            <a:avLst/>
            <a:gdLst>
              <a:gd name="T0" fmla="*/ 2147483646 w 528"/>
              <a:gd name="T1" fmla="*/ 0 h 648"/>
              <a:gd name="T2" fmla="*/ 2147483646 w 528"/>
              <a:gd name="T3" fmla="*/ 2147483646 h 648"/>
              <a:gd name="T4" fmla="*/ 2147483646 w 528"/>
              <a:gd name="T5" fmla="*/ 2147483646 h 648"/>
              <a:gd name="T6" fmla="*/ 2147483646 w 528"/>
              <a:gd name="T7" fmla="*/ 2147483646 h 648"/>
              <a:gd name="T8" fmla="*/ 2147483646 w 528"/>
              <a:gd name="T9" fmla="*/ 2147483646 h 648"/>
              <a:gd name="T10" fmla="*/ 0 w 528"/>
              <a:gd name="T11" fmla="*/ 2147483646 h 648"/>
              <a:gd name="T12" fmla="*/ 2147483646 w 528"/>
              <a:gd name="T13" fmla="*/ 0 h 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648"/>
              <a:gd name="T23" fmla="*/ 528 w 528"/>
              <a:gd name="T24" fmla="*/ 648 h 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648">
                <a:moveTo>
                  <a:pt x="48" y="0"/>
                </a:moveTo>
                <a:lnTo>
                  <a:pt x="528" y="24"/>
                </a:lnTo>
                <a:lnTo>
                  <a:pt x="528" y="552"/>
                </a:lnTo>
                <a:lnTo>
                  <a:pt x="480" y="552"/>
                </a:lnTo>
                <a:lnTo>
                  <a:pt x="144" y="648"/>
                </a:lnTo>
                <a:lnTo>
                  <a:pt x="0" y="6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4" name="Freeform 6">
            <a:extLst>
              <a:ext uri="{FF2B5EF4-FFF2-40B4-BE49-F238E27FC236}">
                <a16:creationId xmlns:a16="http://schemas.microsoft.com/office/drawing/2014/main" id="{25D6476E-B0DA-4AAD-84A9-A41233531235}"/>
              </a:ext>
            </a:extLst>
          </p:cNvPr>
          <p:cNvSpPr>
            <a:spLocks/>
          </p:cNvSpPr>
          <p:nvPr/>
        </p:nvSpPr>
        <p:spPr bwMode="auto">
          <a:xfrm>
            <a:off x="3702050" y="3260725"/>
            <a:ext cx="546100" cy="574675"/>
          </a:xfrm>
          <a:custGeom>
            <a:avLst/>
            <a:gdLst>
              <a:gd name="T0" fmla="*/ 0 w 480"/>
              <a:gd name="T1" fmla="*/ 0 h 528"/>
              <a:gd name="T2" fmla="*/ 2147483646 w 480"/>
              <a:gd name="T3" fmla="*/ 0 h 528"/>
              <a:gd name="T4" fmla="*/ 2147483646 w 480"/>
              <a:gd name="T5" fmla="*/ 2147483646 h 528"/>
              <a:gd name="T6" fmla="*/ 0 w 480"/>
              <a:gd name="T7" fmla="*/ 2147483646 h 528"/>
              <a:gd name="T8" fmla="*/ 0 w 480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0"/>
              <a:gd name="T16" fmla="*/ 0 h 528"/>
              <a:gd name="T17" fmla="*/ 480 w 480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0" h="528">
                <a:moveTo>
                  <a:pt x="0" y="0"/>
                </a:moveTo>
                <a:lnTo>
                  <a:pt x="480" y="0"/>
                </a:lnTo>
                <a:lnTo>
                  <a:pt x="480" y="480"/>
                </a:lnTo>
                <a:lnTo>
                  <a:pt x="0" y="52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5" name="Freeform 7">
            <a:extLst>
              <a:ext uri="{FF2B5EF4-FFF2-40B4-BE49-F238E27FC236}">
                <a16:creationId xmlns:a16="http://schemas.microsoft.com/office/drawing/2014/main" id="{2C1B48C2-E8A5-4DBC-9425-94E72EA226E5}"/>
              </a:ext>
            </a:extLst>
          </p:cNvPr>
          <p:cNvSpPr>
            <a:spLocks/>
          </p:cNvSpPr>
          <p:nvPr/>
        </p:nvSpPr>
        <p:spPr bwMode="auto">
          <a:xfrm>
            <a:off x="4248150" y="3260725"/>
            <a:ext cx="604838" cy="730250"/>
          </a:xfrm>
          <a:custGeom>
            <a:avLst/>
            <a:gdLst>
              <a:gd name="T0" fmla="*/ 0 w 531"/>
              <a:gd name="T1" fmla="*/ 0 h 672"/>
              <a:gd name="T2" fmla="*/ 2147483646 w 531"/>
              <a:gd name="T3" fmla="*/ 0 h 672"/>
              <a:gd name="T4" fmla="*/ 2147483646 w 531"/>
              <a:gd name="T5" fmla="*/ 2147483646 h 672"/>
              <a:gd name="T6" fmla="*/ 2147483646 w 531"/>
              <a:gd name="T7" fmla="*/ 2147483646 h 672"/>
              <a:gd name="T8" fmla="*/ 2147483646 w 531"/>
              <a:gd name="T9" fmla="*/ 2147483646 h 672"/>
              <a:gd name="T10" fmla="*/ 2147483646 w 531"/>
              <a:gd name="T11" fmla="*/ 2147483646 h 672"/>
              <a:gd name="T12" fmla="*/ 2147483646 w 531"/>
              <a:gd name="T13" fmla="*/ 2147483646 h 672"/>
              <a:gd name="T14" fmla="*/ 2147483646 w 531"/>
              <a:gd name="T15" fmla="*/ 2147483646 h 672"/>
              <a:gd name="T16" fmla="*/ 2147483646 w 531"/>
              <a:gd name="T17" fmla="*/ 2147483646 h 672"/>
              <a:gd name="T18" fmla="*/ 2147483646 w 531"/>
              <a:gd name="T19" fmla="*/ 2147483646 h 672"/>
              <a:gd name="T20" fmla="*/ 2147483646 w 531"/>
              <a:gd name="T21" fmla="*/ 2147483646 h 672"/>
              <a:gd name="T22" fmla="*/ 0 w 531"/>
              <a:gd name="T23" fmla="*/ 2147483646 h 672"/>
              <a:gd name="T24" fmla="*/ 0 w 531"/>
              <a:gd name="T25" fmla="*/ 0 h 6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31"/>
              <a:gd name="T40" fmla="*/ 0 h 672"/>
              <a:gd name="T41" fmla="*/ 531 w 531"/>
              <a:gd name="T42" fmla="*/ 672 h 6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31" h="672">
                <a:moveTo>
                  <a:pt x="0" y="0"/>
                </a:moveTo>
                <a:lnTo>
                  <a:pt x="432" y="0"/>
                </a:lnTo>
                <a:lnTo>
                  <a:pt x="480" y="192"/>
                </a:lnTo>
                <a:cubicBezTo>
                  <a:pt x="446" y="199"/>
                  <a:pt x="458" y="210"/>
                  <a:pt x="448" y="240"/>
                </a:cubicBezTo>
                <a:cubicBezTo>
                  <a:pt x="443" y="321"/>
                  <a:pt x="440" y="326"/>
                  <a:pt x="448" y="428"/>
                </a:cubicBezTo>
                <a:cubicBezTo>
                  <a:pt x="449" y="441"/>
                  <a:pt x="459" y="470"/>
                  <a:pt x="464" y="484"/>
                </a:cubicBezTo>
                <a:cubicBezTo>
                  <a:pt x="465" y="488"/>
                  <a:pt x="468" y="496"/>
                  <a:pt x="468" y="496"/>
                </a:cubicBezTo>
                <a:cubicBezTo>
                  <a:pt x="472" y="550"/>
                  <a:pt x="477" y="571"/>
                  <a:pt x="508" y="612"/>
                </a:cubicBezTo>
                <a:cubicBezTo>
                  <a:pt x="518" y="642"/>
                  <a:pt x="503" y="606"/>
                  <a:pt x="524" y="632"/>
                </a:cubicBezTo>
                <a:cubicBezTo>
                  <a:pt x="531" y="641"/>
                  <a:pt x="528" y="667"/>
                  <a:pt x="528" y="672"/>
                </a:cubicBezTo>
                <a:lnTo>
                  <a:pt x="96" y="624"/>
                </a:lnTo>
                <a:lnTo>
                  <a:pt x="0" y="48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6" name="Freeform 8">
            <a:extLst>
              <a:ext uri="{FF2B5EF4-FFF2-40B4-BE49-F238E27FC236}">
                <a16:creationId xmlns:a16="http://schemas.microsoft.com/office/drawing/2014/main" id="{3F221527-B87E-4684-BB17-35738FD6856F}"/>
              </a:ext>
            </a:extLst>
          </p:cNvPr>
          <p:cNvSpPr>
            <a:spLocks/>
          </p:cNvSpPr>
          <p:nvPr/>
        </p:nvSpPr>
        <p:spPr bwMode="auto">
          <a:xfrm>
            <a:off x="3646488" y="3783013"/>
            <a:ext cx="765175" cy="1044575"/>
          </a:xfrm>
          <a:custGeom>
            <a:avLst/>
            <a:gdLst>
              <a:gd name="T0" fmla="*/ 0 w 672"/>
              <a:gd name="T1" fmla="*/ 2147483646 h 960"/>
              <a:gd name="T2" fmla="*/ 2147483646 w 672"/>
              <a:gd name="T3" fmla="*/ 0 h 960"/>
              <a:gd name="T4" fmla="*/ 2147483646 w 672"/>
              <a:gd name="T5" fmla="*/ 2147483646 h 960"/>
              <a:gd name="T6" fmla="*/ 2147483646 w 672"/>
              <a:gd name="T7" fmla="*/ 2147483646 h 960"/>
              <a:gd name="T8" fmla="*/ 2147483646 w 672"/>
              <a:gd name="T9" fmla="*/ 2147483646 h 960"/>
              <a:gd name="T10" fmla="*/ 2147483646 w 672"/>
              <a:gd name="T11" fmla="*/ 2147483646 h 960"/>
              <a:gd name="T12" fmla="*/ 2147483646 w 672"/>
              <a:gd name="T13" fmla="*/ 2147483646 h 960"/>
              <a:gd name="T14" fmla="*/ 0 w 672"/>
              <a:gd name="T15" fmla="*/ 2147483646 h 9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2"/>
              <a:gd name="T25" fmla="*/ 0 h 960"/>
              <a:gd name="T26" fmla="*/ 672 w 672"/>
              <a:gd name="T27" fmla="*/ 960 h 9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2" h="960">
                <a:moveTo>
                  <a:pt x="0" y="48"/>
                </a:moveTo>
                <a:lnTo>
                  <a:pt x="528" y="0"/>
                </a:lnTo>
                <a:lnTo>
                  <a:pt x="624" y="144"/>
                </a:lnTo>
                <a:lnTo>
                  <a:pt x="672" y="144"/>
                </a:lnTo>
                <a:lnTo>
                  <a:pt x="624" y="576"/>
                </a:lnTo>
                <a:lnTo>
                  <a:pt x="624" y="960"/>
                </a:lnTo>
                <a:lnTo>
                  <a:pt x="192" y="960"/>
                </a:lnTo>
                <a:lnTo>
                  <a:pt x="0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7" name="Freeform 9">
            <a:extLst>
              <a:ext uri="{FF2B5EF4-FFF2-40B4-BE49-F238E27FC236}">
                <a16:creationId xmlns:a16="http://schemas.microsoft.com/office/drawing/2014/main" id="{1AA29982-AFD6-4F94-94E8-3BEE0436A039}"/>
              </a:ext>
            </a:extLst>
          </p:cNvPr>
          <p:cNvSpPr>
            <a:spLocks/>
          </p:cNvSpPr>
          <p:nvPr/>
        </p:nvSpPr>
        <p:spPr bwMode="auto">
          <a:xfrm>
            <a:off x="3209925" y="3835400"/>
            <a:ext cx="655638" cy="992188"/>
          </a:xfrm>
          <a:custGeom>
            <a:avLst/>
            <a:gdLst>
              <a:gd name="T0" fmla="*/ 2147483646 w 576"/>
              <a:gd name="T1" fmla="*/ 2147483646 h 912"/>
              <a:gd name="T2" fmla="*/ 2147483646 w 576"/>
              <a:gd name="T3" fmla="*/ 0 h 912"/>
              <a:gd name="T4" fmla="*/ 2147483646 w 576"/>
              <a:gd name="T5" fmla="*/ 2147483646 h 912"/>
              <a:gd name="T6" fmla="*/ 0 w 576"/>
              <a:gd name="T7" fmla="*/ 2147483646 h 912"/>
              <a:gd name="T8" fmla="*/ 2147483646 w 576"/>
              <a:gd name="T9" fmla="*/ 2147483646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912"/>
              <a:gd name="T17" fmla="*/ 576 w 576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912">
                <a:moveTo>
                  <a:pt x="48" y="96"/>
                </a:moveTo>
                <a:lnTo>
                  <a:pt x="384" y="0"/>
                </a:lnTo>
                <a:lnTo>
                  <a:pt x="576" y="912"/>
                </a:lnTo>
                <a:lnTo>
                  <a:pt x="0" y="864"/>
                </a:lnTo>
                <a:lnTo>
                  <a:pt x="48" y="9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8" name="Freeform 10">
            <a:extLst>
              <a:ext uri="{FF2B5EF4-FFF2-40B4-BE49-F238E27FC236}">
                <a16:creationId xmlns:a16="http://schemas.microsoft.com/office/drawing/2014/main" id="{B8D03974-F73D-472C-B6E7-9EEBBEA302EC}"/>
              </a:ext>
            </a:extLst>
          </p:cNvPr>
          <p:cNvSpPr>
            <a:spLocks/>
          </p:cNvSpPr>
          <p:nvPr/>
        </p:nvSpPr>
        <p:spPr bwMode="auto">
          <a:xfrm>
            <a:off x="2389188" y="3938588"/>
            <a:ext cx="874712" cy="836612"/>
          </a:xfrm>
          <a:custGeom>
            <a:avLst/>
            <a:gdLst>
              <a:gd name="T0" fmla="*/ 2147483646 w 768"/>
              <a:gd name="T1" fmla="*/ 2147483646 h 768"/>
              <a:gd name="T2" fmla="*/ 2147483646 w 768"/>
              <a:gd name="T3" fmla="*/ 0 h 768"/>
              <a:gd name="T4" fmla="*/ 2147483646 w 768"/>
              <a:gd name="T5" fmla="*/ 0 h 768"/>
              <a:gd name="T6" fmla="*/ 2147483646 w 768"/>
              <a:gd name="T7" fmla="*/ 2147483646 h 768"/>
              <a:gd name="T8" fmla="*/ 0 w 768"/>
              <a:gd name="T9" fmla="*/ 2147483646 h 768"/>
              <a:gd name="T10" fmla="*/ 2147483646 w 768"/>
              <a:gd name="T11" fmla="*/ 2147483646 h 7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8"/>
              <a:gd name="T19" fmla="*/ 0 h 768"/>
              <a:gd name="T20" fmla="*/ 768 w 768"/>
              <a:gd name="T21" fmla="*/ 768 h 7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8" h="768">
                <a:moveTo>
                  <a:pt x="48" y="48"/>
                </a:moveTo>
                <a:lnTo>
                  <a:pt x="624" y="0"/>
                </a:lnTo>
                <a:lnTo>
                  <a:pt x="768" y="0"/>
                </a:lnTo>
                <a:lnTo>
                  <a:pt x="720" y="768"/>
                </a:lnTo>
                <a:lnTo>
                  <a:pt x="0" y="720"/>
                </a:lnTo>
                <a:lnTo>
                  <a:pt x="48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9" name="Freeform 11">
            <a:extLst>
              <a:ext uri="{FF2B5EF4-FFF2-40B4-BE49-F238E27FC236}">
                <a16:creationId xmlns:a16="http://schemas.microsoft.com/office/drawing/2014/main" id="{CB74D32A-3B9C-4B20-B01A-C83771D03197}"/>
              </a:ext>
            </a:extLst>
          </p:cNvPr>
          <p:cNvSpPr>
            <a:spLocks/>
          </p:cNvSpPr>
          <p:nvPr/>
        </p:nvSpPr>
        <p:spPr bwMode="auto">
          <a:xfrm>
            <a:off x="2279650" y="4722813"/>
            <a:ext cx="765175" cy="1566862"/>
          </a:xfrm>
          <a:custGeom>
            <a:avLst/>
            <a:gdLst>
              <a:gd name="T0" fmla="*/ 2147483646 w 672"/>
              <a:gd name="T1" fmla="*/ 0 h 1440"/>
              <a:gd name="T2" fmla="*/ 2147483646 w 672"/>
              <a:gd name="T3" fmla="*/ 0 h 1440"/>
              <a:gd name="T4" fmla="*/ 2147483646 w 672"/>
              <a:gd name="T5" fmla="*/ 2147483646 h 1440"/>
              <a:gd name="T6" fmla="*/ 2147483646 w 672"/>
              <a:gd name="T7" fmla="*/ 2147483646 h 1440"/>
              <a:gd name="T8" fmla="*/ 0 w 672"/>
              <a:gd name="T9" fmla="*/ 2147483646 h 1440"/>
              <a:gd name="T10" fmla="*/ 2147483646 w 672"/>
              <a:gd name="T11" fmla="*/ 0 h 1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72"/>
              <a:gd name="T19" fmla="*/ 0 h 1440"/>
              <a:gd name="T20" fmla="*/ 672 w 672"/>
              <a:gd name="T21" fmla="*/ 1440 h 1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72" h="1440">
                <a:moveTo>
                  <a:pt x="96" y="0"/>
                </a:moveTo>
                <a:lnTo>
                  <a:pt x="480" y="0"/>
                </a:lnTo>
                <a:lnTo>
                  <a:pt x="672" y="672"/>
                </a:lnTo>
                <a:lnTo>
                  <a:pt x="624" y="1440"/>
                </a:lnTo>
                <a:lnTo>
                  <a:pt x="0" y="1392"/>
                </a:lnTo>
                <a:lnTo>
                  <a:pt x="96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0" name="Freeform 12">
            <a:extLst>
              <a:ext uri="{FF2B5EF4-FFF2-40B4-BE49-F238E27FC236}">
                <a16:creationId xmlns:a16="http://schemas.microsoft.com/office/drawing/2014/main" id="{5911A916-1EAE-43AB-876C-08D151029757}"/>
              </a:ext>
            </a:extLst>
          </p:cNvPr>
          <p:cNvSpPr>
            <a:spLocks/>
          </p:cNvSpPr>
          <p:nvPr/>
        </p:nvSpPr>
        <p:spPr bwMode="auto">
          <a:xfrm>
            <a:off x="2825750" y="4722813"/>
            <a:ext cx="820738" cy="731837"/>
          </a:xfrm>
          <a:custGeom>
            <a:avLst/>
            <a:gdLst>
              <a:gd name="T0" fmla="*/ 0 w 720"/>
              <a:gd name="T1" fmla="*/ 0 h 672"/>
              <a:gd name="T2" fmla="*/ 2147483646 w 720"/>
              <a:gd name="T3" fmla="*/ 2147483646 h 672"/>
              <a:gd name="T4" fmla="*/ 2147483646 w 720"/>
              <a:gd name="T5" fmla="*/ 2147483646 h 672"/>
              <a:gd name="T6" fmla="*/ 2147483646 w 720"/>
              <a:gd name="T7" fmla="*/ 2147483646 h 672"/>
              <a:gd name="T8" fmla="*/ 0 w 720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672"/>
              <a:gd name="T17" fmla="*/ 720 w 720"/>
              <a:gd name="T18" fmla="*/ 672 h 6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672">
                <a:moveTo>
                  <a:pt x="0" y="0"/>
                </a:moveTo>
                <a:lnTo>
                  <a:pt x="720" y="48"/>
                </a:lnTo>
                <a:lnTo>
                  <a:pt x="672" y="624"/>
                </a:lnTo>
                <a:lnTo>
                  <a:pt x="192" y="67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1" name="Freeform 13">
            <a:extLst>
              <a:ext uri="{FF2B5EF4-FFF2-40B4-BE49-F238E27FC236}">
                <a16:creationId xmlns:a16="http://schemas.microsoft.com/office/drawing/2014/main" id="{987EF0BC-4ED2-4C1F-979D-B996B5744735}"/>
              </a:ext>
            </a:extLst>
          </p:cNvPr>
          <p:cNvSpPr>
            <a:spLocks/>
          </p:cNvSpPr>
          <p:nvPr/>
        </p:nvSpPr>
        <p:spPr bwMode="auto">
          <a:xfrm>
            <a:off x="3592513" y="4775200"/>
            <a:ext cx="711200" cy="679450"/>
          </a:xfrm>
          <a:custGeom>
            <a:avLst/>
            <a:gdLst>
              <a:gd name="T0" fmla="*/ 2147483646 w 624"/>
              <a:gd name="T1" fmla="*/ 0 h 624"/>
              <a:gd name="T2" fmla="*/ 2147483646 w 624"/>
              <a:gd name="T3" fmla="*/ 2147483646 h 624"/>
              <a:gd name="T4" fmla="*/ 2147483646 w 624"/>
              <a:gd name="T5" fmla="*/ 2147483646 h 624"/>
              <a:gd name="T6" fmla="*/ 0 w 624"/>
              <a:gd name="T7" fmla="*/ 2147483646 h 624"/>
              <a:gd name="T8" fmla="*/ 2147483646 w 624"/>
              <a:gd name="T9" fmla="*/ 0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4"/>
              <a:gd name="T16" fmla="*/ 0 h 624"/>
              <a:gd name="T17" fmla="*/ 624 w 624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4" h="624">
                <a:moveTo>
                  <a:pt x="48" y="0"/>
                </a:moveTo>
                <a:lnTo>
                  <a:pt x="624" y="48"/>
                </a:lnTo>
                <a:lnTo>
                  <a:pt x="576" y="624"/>
                </a:lnTo>
                <a:lnTo>
                  <a:pt x="0" y="576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2" name="Freeform 14">
            <a:extLst>
              <a:ext uri="{FF2B5EF4-FFF2-40B4-BE49-F238E27FC236}">
                <a16:creationId xmlns:a16="http://schemas.microsoft.com/office/drawing/2014/main" id="{EC2764AC-B52B-4A38-A912-2A9DCC69423C}"/>
              </a:ext>
            </a:extLst>
          </p:cNvPr>
          <p:cNvSpPr>
            <a:spLocks/>
          </p:cNvSpPr>
          <p:nvPr/>
        </p:nvSpPr>
        <p:spPr bwMode="auto">
          <a:xfrm>
            <a:off x="4248150" y="4827588"/>
            <a:ext cx="720725" cy="627062"/>
          </a:xfrm>
          <a:custGeom>
            <a:avLst/>
            <a:gdLst>
              <a:gd name="T0" fmla="*/ 2147483646 w 632"/>
              <a:gd name="T1" fmla="*/ 0 h 576"/>
              <a:gd name="T2" fmla="*/ 2147483646 w 632"/>
              <a:gd name="T3" fmla="*/ 2147483646 h 576"/>
              <a:gd name="T4" fmla="*/ 2147483646 w 632"/>
              <a:gd name="T5" fmla="*/ 2147483646 h 576"/>
              <a:gd name="T6" fmla="*/ 2147483646 w 632"/>
              <a:gd name="T7" fmla="*/ 2147483646 h 576"/>
              <a:gd name="T8" fmla="*/ 2147483646 w 632"/>
              <a:gd name="T9" fmla="*/ 2147483646 h 576"/>
              <a:gd name="T10" fmla="*/ 2147483646 w 632"/>
              <a:gd name="T11" fmla="*/ 2147483646 h 576"/>
              <a:gd name="T12" fmla="*/ 2147483646 w 632"/>
              <a:gd name="T13" fmla="*/ 2147483646 h 576"/>
              <a:gd name="T14" fmla="*/ 2147483646 w 632"/>
              <a:gd name="T15" fmla="*/ 2147483646 h 576"/>
              <a:gd name="T16" fmla="*/ 2147483646 w 632"/>
              <a:gd name="T17" fmla="*/ 2147483646 h 576"/>
              <a:gd name="T18" fmla="*/ 2147483646 w 632"/>
              <a:gd name="T19" fmla="*/ 2147483646 h 576"/>
              <a:gd name="T20" fmla="*/ 0 w 632"/>
              <a:gd name="T21" fmla="*/ 2147483646 h 576"/>
              <a:gd name="T22" fmla="*/ 2147483646 w 632"/>
              <a:gd name="T23" fmla="*/ 0 h 5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2"/>
              <a:gd name="T37" fmla="*/ 0 h 576"/>
              <a:gd name="T38" fmla="*/ 632 w 632"/>
              <a:gd name="T39" fmla="*/ 576 h 5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2" h="576">
                <a:moveTo>
                  <a:pt x="48" y="0"/>
                </a:moveTo>
                <a:lnTo>
                  <a:pt x="618" y="36"/>
                </a:lnTo>
                <a:cubicBezTo>
                  <a:pt x="611" y="37"/>
                  <a:pt x="622" y="40"/>
                  <a:pt x="618" y="45"/>
                </a:cubicBezTo>
                <a:cubicBezTo>
                  <a:pt x="613" y="51"/>
                  <a:pt x="603" y="68"/>
                  <a:pt x="600" y="76"/>
                </a:cubicBezTo>
                <a:cubicBezTo>
                  <a:pt x="597" y="84"/>
                  <a:pt x="592" y="92"/>
                  <a:pt x="588" y="100"/>
                </a:cubicBezTo>
                <a:cubicBezTo>
                  <a:pt x="578" y="120"/>
                  <a:pt x="553" y="143"/>
                  <a:pt x="536" y="160"/>
                </a:cubicBezTo>
                <a:cubicBezTo>
                  <a:pt x="521" y="206"/>
                  <a:pt x="526" y="228"/>
                  <a:pt x="568" y="256"/>
                </a:cubicBezTo>
                <a:cubicBezTo>
                  <a:pt x="577" y="282"/>
                  <a:pt x="596" y="287"/>
                  <a:pt x="615" y="306"/>
                </a:cubicBezTo>
                <a:cubicBezTo>
                  <a:pt x="621" y="312"/>
                  <a:pt x="632" y="328"/>
                  <a:pt x="632" y="328"/>
                </a:cubicBezTo>
                <a:lnTo>
                  <a:pt x="624" y="576"/>
                </a:lnTo>
                <a:lnTo>
                  <a:pt x="0" y="576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3" name="Freeform 15">
            <a:extLst>
              <a:ext uri="{FF2B5EF4-FFF2-40B4-BE49-F238E27FC236}">
                <a16:creationId xmlns:a16="http://schemas.microsoft.com/office/drawing/2014/main" id="{A38A3BD7-7E1A-4C83-B5D4-CCA263A73AA4}"/>
              </a:ext>
            </a:extLst>
          </p:cNvPr>
          <p:cNvSpPr>
            <a:spLocks/>
          </p:cNvSpPr>
          <p:nvPr/>
        </p:nvSpPr>
        <p:spPr bwMode="auto">
          <a:xfrm>
            <a:off x="2990850" y="5402263"/>
            <a:ext cx="711200" cy="939800"/>
          </a:xfrm>
          <a:custGeom>
            <a:avLst/>
            <a:gdLst>
              <a:gd name="T0" fmla="*/ 2147483646 w 624"/>
              <a:gd name="T1" fmla="*/ 2147483646 h 864"/>
              <a:gd name="T2" fmla="*/ 2147483646 w 624"/>
              <a:gd name="T3" fmla="*/ 0 h 864"/>
              <a:gd name="T4" fmla="*/ 2147483646 w 624"/>
              <a:gd name="T5" fmla="*/ 0 h 864"/>
              <a:gd name="T6" fmla="*/ 2147483646 w 624"/>
              <a:gd name="T7" fmla="*/ 2147483646 h 864"/>
              <a:gd name="T8" fmla="*/ 0 w 624"/>
              <a:gd name="T9" fmla="*/ 2147483646 h 864"/>
              <a:gd name="T10" fmla="*/ 2147483646 w 624"/>
              <a:gd name="T11" fmla="*/ 2147483646 h 8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864"/>
              <a:gd name="T20" fmla="*/ 624 w 624"/>
              <a:gd name="T21" fmla="*/ 864 h 8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864">
                <a:moveTo>
                  <a:pt x="48" y="48"/>
                </a:moveTo>
                <a:lnTo>
                  <a:pt x="528" y="0"/>
                </a:lnTo>
                <a:lnTo>
                  <a:pt x="624" y="0"/>
                </a:lnTo>
                <a:lnTo>
                  <a:pt x="576" y="864"/>
                </a:lnTo>
                <a:lnTo>
                  <a:pt x="0" y="816"/>
                </a:lnTo>
                <a:lnTo>
                  <a:pt x="48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4" name="Freeform 16">
            <a:extLst>
              <a:ext uri="{FF2B5EF4-FFF2-40B4-BE49-F238E27FC236}">
                <a16:creationId xmlns:a16="http://schemas.microsoft.com/office/drawing/2014/main" id="{A7771D79-CE3B-4264-A523-30E33D7881D0}"/>
              </a:ext>
            </a:extLst>
          </p:cNvPr>
          <p:cNvSpPr>
            <a:spLocks/>
          </p:cNvSpPr>
          <p:nvPr/>
        </p:nvSpPr>
        <p:spPr bwMode="auto">
          <a:xfrm>
            <a:off x="3646488" y="5402263"/>
            <a:ext cx="765175" cy="1062037"/>
          </a:xfrm>
          <a:custGeom>
            <a:avLst/>
            <a:gdLst>
              <a:gd name="T0" fmla="*/ 2147483646 w 672"/>
              <a:gd name="T1" fmla="*/ 0 h 976"/>
              <a:gd name="T2" fmla="*/ 2147483646 w 672"/>
              <a:gd name="T3" fmla="*/ 2147483646 h 976"/>
              <a:gd name="T4" fmla="*/ 2147483646 w 672"/>
              <a:gd name="T5" fmla="*/ 2147483646 h 976"/>
              <a:gd name="T6" fmla="*/ 2147483646 w 672"/>
              <a:gd name="T7" fmla="*/ 2147483646 h 976"/>
              <a:gd name="T8" fmla="*/ 2147483646 w 672"/>
              <a:gd name="T9" fmla="*/ 2147483646 h 976"/>
              <a:gd name="T10" fmla="*/ 2147483646 w 672"/>
              <a:gd name="T11" fmla="*/ 2147483646 h 976"/>
              <a:gd name="T12" fmla="*/ 0 w 672"/>
              <a:gd name="T13" fmla="*/ 2147483646 h 976"/>
              <a:gd name="T14" fmla="*/ 2147483646 w 672"/>
              <a:gd name="T15" fmla="*/ 0 h 9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2"/>
              <a:gd name="T25" fmla="*/ 0 h 976"/>
              <a:gd name="T26" fmla="*/ 672 w 672"/>
              <a:gd name="T27" fmla="*/ 976 h 97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2" h="976">
                <a:moveTo>
                  <a:pt x="48" y="0"/>
                </a:moveTo>
                <a:lnTo>
                  <a:pt x="528" y="48"/>
                </a:lnTo>
                <a:lnTo>
                  <a:pt x="672" y="48"/>
                </a:lnTo>
                <a:lnTo>
                  <a:pt x="672" y="960"/>
                </a:lnTo>
                <a:cubicBezTo>
                  <a:pt x="625" y="976"/>
                  <a:pt x="597" y="971"/>
                  <a:pt x="544" y="968"/>
                </a:cubicBezTo>
                <a:cubicBezTo>
                  <a:pt x="541" y="944"/>
                  <a:pt x="532" y="920"/>
                  <a:pt x="532" y="896"/>
                </a:cubicBezTo>
                <a:lnTo>
                  <a:pt x="0" y="864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5" name="Freeform 17">
            <a:extLst>
              <a:ext uri="{FF2B5EF4-FFF2-40B4-BE49-F238E27FC236}">
                <a16:creationId xmlns:a16="http://schemas.microsoft.com/office/drawing/2014/main" id="{2BB93EA5-B914-4084-869A-908BBB5E97B0}"/>
              </a:ext>
            </a:extLst>
          </p:cNvPr>
          <p:cNvSpPr>
            <a:spLocks/>
          </p:cNvSpPr>
          <p:nvPr/>
        </p:nvSpPr>
        <p:spPr bwMode="auto">
          <a:xfrm>
            <a:off x="4411663" y="5454650"/>
            <a:ext cx="601662" cy="1250950"/>
          </a:xfrm>
          <a:custGeom>
            <a:avLst/>
            <a:gdLst>
              <a:gd name="T0" fmla="*/ 0 w 528"/>
              <a:gd name="T1" fmla="*/ 0 h 1150"/>
              <a:gd name="T2" fmla="*/ 2147483646 w 528"/>
              <a:gd name="T3" fmla="*/ 0 h 1150"/>
              <a:gd name="T4" fmla="*/ 2147483646 w 528"/>
              <a:gd name="T5" fmla="*/ 2147483646 h 1150"/>
              <a:gd name="T6" fmla="*/ 2147483646 w 528"/>
              <a:gd name="T7" fmla="*/ 2147483646 h 1150"/>
              <a:gd name="T8" fmla="*/ 2147483646 w 528"/>
              <a:gd name="T9" fmla="*/ 2147483646 h 1150"/>
              <a:gd name="T10" fmla="*/ 2147483646 w 528"/>
              <a:gd name="T11" fmla="*/ 2147483646 h 1150"/>
              <a:gd name="T12" fmla="*/ 2147483646 w 528"/>
              <a:gd name="T13" fmla="*/ 2147483646 h 1150"/>
              <a:gd name="T14" fmla="*/ 2147483646 w 528"/>
              <a:gd name="T15" fmla="*/ 2147483646 h 1150"/>
              <a:gd name="T16" fmla="*/ 2147483646 w 528"/>
              <a:gd name="T17" fmla="*/ 2147483646 h 1150"/>
              <a:gd name="T18" fmla="*/ 2147483646 w 528"/>
              <a:gd name="T19" fmla="*/ 2147483646 h 1150"/>
              <a:gd name="T20" fmla="*/ 2147483646 w 528"/>
              <a:gd name="T21" fmla="*/ 2147483646 h 1150"/>
              <a:gd name="T22" fmla="*/ 2147483646 w 528"/>
              <a:gd name="T23" fmla="*/ 2147483646 h 1150"/>
              <a:gd name="T24" fmla="*/ 2147483646 w 528"/>
              <a:gd name="T25" fmla="*/ 2147483646 h 1150"/>
              <a:gd name="T26" fmla="*/ 2147483646 w 528"/>
              <a:gd name="T27" fmla="*/ 2147483646 h 1150"/>
              <a:gd name="T28" fmla="*/ 2147483646 w 528"/>
              <a:gd name="T29" fmla="*/ 2147483646 h 1150"/>
              <a:gd name="T30" fmla="*/ 2147483646 w 528"/>
              <a:gd name="T31" fmla="*/ 2147483646 h 1150"/>
              <a:gd name="T32" fmla="*/ 2147483646 w 528"/>
              <a:gd name="T33" fmla="*/ 2147483646 h 1150"/>
              <a:gd name="T34" fmla="*/ 2147483646 w 528"/>
              <a:gd name="T35" fmla="*/ 2147483646 h 1150"/>
              <a:gd name="T36" fmla="*/ 2147483646 w 528"/>
              <a:gd name="T37" fmla="*/ 2147483646 h 1150"/>
              <a:gd name="T38" fmla="*/ 2147483646 w 528"/>
              <a:gd name="T39" fmla="*/ 2147483646 h 1150"/>
              <a:gd name="T40" fmla="*/ 0 w 528"/>
              <a:gd name="T41" fmla="*/ 2147483646 h 1150"/>
              <a:gd name="T42" fmla="*/ 0 w 528"/>
              <a:gd name="T43" fmla="*/ 0 h 1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28"/>
              <a:gd name="T67" fmla="*/ 0 h 1150"/>
              <a:gd name="T68" fmla="*/ 528 w 528"/>
              <a:gd name="T69" fmla="*/ 1150 h 115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28" h="1150">
                <a:moveTo>
                  <a:pt x="0" y="0"/>
                </a:moveTo>
                <a:lnTo>
                  <a:pt x="480" y="0"/>
                </a:lnTo>
                <a:lnTo>
                  <a:pt x="480" y="624"/>
                </a:lnTo>
                <a:lnTo>
                  <a:pt x="480" y="672"/>
                </a:lnTo>
                <a:lnTo>
                  <a:pt x="480" y="720"/>
                </a:lnTo>
                <a:lnTo>
                  <a:pt x="480" y="768"/>
                </a:lnTo>
                <a:lnTo>
                  <a:pt x="528" y="816"/>
                </a:lnTo>
                <a:cubicBezTo>
                  <a:pt x="517" y="829"/>
                  <a:pt x="500" y="840"/>
                  <a:pt x="496" y="856"/>
                </a:cubicBezTo>
                <a:cubicBezTo>
                  <a:pt x="487" y="888"/>
                  <a:pt x="492" y="905"/>
                  <a:pt x="472" y="932"/>
                </a:cubicBezTo>
                <a:cubicBezTo>
                  <a:pt x="453" y="990"/>
                  <a:pt x="463" y="1054"/>
                  <a:pt x="496" y="1104"/>
                </a:cubicBezTo>
                <a:cubicBezTo>
                  <a:pt x="505" y="1150"/>
                  <a:pt x="483" y="1117"/>
                  <a:pt x="456" y="1108"/>
                </a:cubicBezTo>
                <a:cubicBezTo>
                  <a:pt x="440" y="1092"/>
                  <a:pt x="420" y="1080"/>
                  <a:pt x="404" y="1064"/>
                </a:cubicBezTo>
                <a:cubicBezTo>
                  <a:pt x="393" y="1053"/>
                  <a:pt x="387" y="1032"/>
                  <a:pt x="372" y="1024"/>
                </a:cubicBezTo>
                <a:cubicBezTo>
                  <a:pt x="350" y="1012"/>
                  <a:pt x="325" y="1010"/>
                  <a:pt x="304" y="996"/>
                </a:cubicBezTo>
                <a:cubicBezTo>
                  <a:pt x="287" y="971"/>
                  <a:pt x="268" y="968"/>
                  <a:pt x="240" y="960"/>
                </a:cubicBezTo>
                <a:cubicBezTo>
                  <a:pt x="225" y="961"/>
                  <a:pt x="209" y="958"/>
                  <a:pt x="196" y="964"/>
                </a:cubicBezTo>
                <a:cubicBezTo>
                  <a:pt x="196" y="964"/>
                  <a:pt x="176" y="994"/>
                  <a:pt x="172" y="1000"/>
                </a:cubicBezTo>
                <a:cubicBezTo>
                  <a:pt x="169" y="1004"/>
                  <a:pt x="164" y="1012"/>
                  <a:pt x="164" y="1012"/>
                </a:cubicBezTo>
                <a:cubicBezTo>
                  <a:pt x="136" y="1011"/>
                  <a:pt x="108" y="1013"/>
                  <a:pt x="80" y="1008"/>
                </a:cubicBezTo>
                <a:cubicBezTo>
                  <a:pt x="70" y="1006"/>
                  <a:pt x="44" y="948"/>
                  <a:pt x="36" y="936"/>
                </a:cubicBezTo>
                <a:cubicBezTo>
                  <a:pt x="27" y="923"/>
                  <a:pt x="0" y="924"/>
                  <a:pt x="0" y="912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6" name="Freeform 18">
            <a:extLst>
              <a:ext uri="{FF2B5EF4-FFF2-40B4-BE49-F238E27FC236}">
                <a16:creationId xmlns:a16="http://schemas.microsoft.com/office/drawing/2014/main" id="{9946FF3F-9503-44CE-9020-A86DB2BB4EB9}"/>
              </a:ext>
            </a:extLst>
          </p:cNvPr>
          <p:cNvSpPr>
            <a:spLocks/>
          </p:cNvSpPr>
          <p:nvPr/>
        </p:nvSpPr>
        <p:spPr bwMode="auto">
          <a:xfrm>
            <a:off x="4708525" y="3260725"/>
            <a:ext cx="687388" cy="730250"/>
          </a:xfrm>
          <a:custGeom>
            <a:avLst/>
            <a:gdLst>
              <a:gd name="T0" fmla="*/ 2147483646 w 604"/>
              <a:gd name="T1" fmla="*/ 0 h 672"/>
              <a:gd name="T2" fmla="*/ 2147483646 w 604"/>
              <a:gd name="T3" fmla="*/ 0 h 672"/>
              <a:gd name="T4" fmla="*/ 2147483646 w 604"/>
              <a:gd name="T5" fmla="*/ 2147483646 h 672"/>
              <a:gd name="T6" fmla="*/ 2147483646 w 604"/>
              <a:gd name="T7" fmla="*/ 2147483646 h 672"/>
              <a:gd name="T8" fmla="*/ 2147483646 w 604"/>
              <a:gd name="T9" fmla="*/ 2147483646 h 672"/>
              <a:gd name="T10" fmla="*/ 2147483646 w 604"/>
              <a:gd name="T11" fmla="*/ 2147483646 h 672"/>
              <a:gd name="T12" fmla="*/ 2147483646 w 604"/>
              <a:gd name="T13" fmla="*/ 2147483646 h 672"/>
              <a:gd name="T14" fmla="*/ 2147483646 w 604"/>
              <a:gd name="T15" fmla="*/ 2147483646 h 672"/>
              <a:gd name="T16" fmla="*/ 2147483646 w 604"/>
              <a:gd name="T17" fmla="*/ 2147483646 h 672"/>
              <a:gd name="T18" fmla="*/ 2147483646 w 604"/>
              <a:gd name="T19" fmla="*/ 2147483646 h 672"/>
              <a:gd name="T20" fmla="*/ 2147483646 w 604"/>
              <a:gd name="T21" fmla="*/ 2147483646 h 672"/>
              <a:gd name="T22" fmla="*/ 2147483646 w 604"/>
              <a:gd name="T23" fmla="*/ 2147483646 h 672"/>
              <a:gd name="T24" fmla="*/ 2147483646 w 604"/>
              <a:gd name="T25" fmla="*/ 0 h 6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04"/>
              <a:gd name="T40" fmla="*/ 0 h 672"/>
              <a:gd name="T41" fmla="*/ 604 w 604"/>
              <a:gd name="T42" fmla="*/ 672 h 6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04" h="672">
                <a:moveTo>
                  <a:pt x="28" y="0"/>
                </a:moveTo>
                <a:lnTo>
                  <a:pt x="604" y="0"/>
                </a:lnTo>
                <a:lnTo>
                  <a:pt x="604" y="672"/>
                </a:lnTo>
                <a:lnTo>
                  <a:pt x="124" y="672"/>
                </a:lnTo>
                <a:cubicBezTo>
                  <a:pt x="121" y="659"/>
                  <a:pt x="121" y="645"/>
                  <a:pt x="116" y="632"/>
                </a:cubicBezTo>
                <a:cubicBezTo>
                  <a:pt x="107" y="611"/>
                  <a:pt x="85" y="580"/>
                  <a:pt x="72" y="560"/>
                </a:cubicBezTo>
                <a:cubicBezTo>
                  <a:pt x="65" y="531"/>
                  <a:pt x="65" y="514"/>
                  <a:pt x="60" y="480"/>
                </a:cubicBezTo>
                <a:cubicBezTo>
                  <a:pt x="58" y="468"/>
                  <a:pt x="52" y="456"/>
                  <a:pt x="48" y="444"/>
                </a:cubicBezTo>
                <a:cubicBezTo>
                  <a:pt x="45" y="436"/>
                  <a:pt x="40" y="420"/>
                  <a:pt x="40" y="420"/>
                </a:cubicBezTo>
                <a:cubicBezTo>
                  <a:pt x="43" y="270"/>
                  <a:pt x="0" y="248"/>
                  <a:pt x="68" y="180"/>
                </a:cubicBezTo>
                <a:cubicBezTo>
                  <a:pt x="65" y="131"/>
                  <a:pt x="62" y="109"/>
                  <a:pt x="52" y="69"/>
                </a:cubicBezTo>
                <a:cubicBezTo>
                  <a:pt x="49" y="56"/>
                  <a:pt x="36" y="36"/>
                  <a:pt x="36" y="36"/>
                </a:cubicBezTo>
                <a:cubicBezTo>
                  <a:pt x="32" y="5"/>
                  <a:pt x="36" y="16"/>
                  <a:pt x="28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7" name="Freeform 19">
            <a:extLst>
              <a:ext uri="{FF2B5EF4-FFF2-40B4-BE49-F238E27FC236}">
                <a16:creationId xmlns:a16="http://schemas.microsoft.com/office/drawing/2014/main" id="{9F6703A6-5FA2-4EB7-8BFF-AB113099AE23}"/>
              </a:ext>
            </a:extLst>
          </p:cNvPr>
          <p:cNvSpPr>
            <a:spLocks/>
          </p:cNvSpPr>
          <p:nvPr/>
        </p:nvSpPr>
        <p:spPr bwMode="auto">
          <a:xfrm>
            <a:off x="5395913" y="3051175"/>
            <a:ext cx="835025" cy="1044575"/>
          </a:xfrm>
          <a:custGeom>
            <a:avLst/>
            <a:gdLst>
              <a:gd name="T0" fmla="*/ 0 w 732"/>
              <a:gd name="T1" fmla="*/ 2147483646 h 960"/>
              <a:gd name="T2" fmla="*/ 0 w 732"/>
              <a:gd name="T3" fmla="*/ 0 h 960"/>
              <a:gd name="T4" fmla="*/ 2147483646 w 732"/>
              <a:gd name="T5" fmla="*/ 0 h 960"/>
              <a:gd name="T6" fmla="*/ 2147483646 w 732"/>
              <a:gd name="T7" fmla="*/ 2147483646 h 960"/>
              <a:gd name="T8" fmla="*/ 2147483646 w 732"/>
              <a:gd name="T9" fmla="*/ 2147483646 h 960"/>
              <a:gd name="T10" fmla="*/ 2147483646 w 732"/>
              <a:gd name="T11" fmla="*/ 2147483646 h 960"/>
              <a:gd name="T12" fmla="*/ 2147483646 w 732"/>
              <a:gd name="T13" fmla="*/ 2147483646 h 960"/>
              <a:gd name="T14" fmla="*/ 2147483646 w 732"/>
              <a:gd name="T15" fmla="*/ 2147483646 h 960"/>
              <a:gd name="T16" fmla="*/ 2147483646 w 732"/>
              <a:gd name="T17" fmla="*/ 2147483646 h 960"/>
              <a:gd name="T18" fmla="*/ 2147483646 w 732"/>
              <a:gd name="T19" fmla="*/ 2147483646 h 960"/>
              <a:gd name="T20" fmla="*/ 2147483646 w 732"/>
              <a:gd name="T21" fmla="*/ 2147483646 h 960"/>
              <a:gd name="T22" fmla="*/ 2147483646 w 732"/>
              <a:gd name="T23" fmla="*/ 2147483646 h 960"/>
              <a:gd name="T24" fmla="*/ 2147483646 w 732"/>
              <a:gd name="T25" fmla="*/ 2147483646 h 960"/>
              <a:gd name="T26" fmla="*/ 2147483646 w 732"/>
              <a:gd name="T27" fmla="*/ 2147483646 h 960"/>
              <a:gd name="T28" fmla="*/ 2147483646 w 732"/>
              <a:gd name="T29" fmla="*/ 2147483646 h 960"/>
              <a:gd name="T30" fmla="*/ 2147483646 w 732"/>
              <a:gd name="T31" fmla="*/ 2147483646 h 960"/>
              <a:gd name="T32" fmla="*/ 2147483646 w 732"/>
              <a:gd name="T33" fmla="*/ 2147483646 h 960"/>
              <a:gd name="T34" fmla="*/ 2147483646 w 732"/>
              <a:gd name="T35" fmla="*/ 2147483646 h 960"/>
              <a:gd name="T36" fmla="*/ 0 w 732"/>
              <a:gd name="T37" fmla="*/ 2147483646 h 96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32"/>
              <a:gd name="T58" fmla="*/ 0 h 960"/>
              <a:gd name="T59" fmla="*/ 732 w 732"/>
              <a:gd name="T60" fmla="*/ 960 h 96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32" h="960">
                <a:moveTo>
                  <a:pt x="0" y="864"/>
                </a:moveTo>
                <a:lnTo>
                  <a:pt x="0" y="0"/>
                </a:lnTo>
                <a:lnTo>
                  <a:pt x="48" y="0"/>
                </a:lnTo>
                <a:lnTo>
                  <a:pt x="96" y="48"/>
                </a:lnTo>
                <a:lnTo>
                  <a:pt x="144" y="288"/>
                </a:lnTo>
                <a:lnTo>
                  <a:pt x="192" y="336"/>
                </a:lnTo>
                <a:cubicBezTo>
                  <a:pt x="205" y="337"/>
                  <a:pt x="219" y="338"/>
                  <a:pt x="232" y="340"/>
                </a:cubicBezTo>
                <a:cubicBezTo>
                  <a:pt x="240" y="342"/>
                  <a:pt x="256" y="348"/>
                  <a:pt x="256" y="348"/>
                </a:cubicBezTo>
                <a:cubicBezTo>
                  <a:pt x="286" y="378"/>
                  <a:pt x="288" y="368"/>
                  <a:pt x="344" y="372"/>
                </a:cubicBezTo>
                <a:cubicBezTo>
                  <a:pt x="353" y="377"/>
                  <a:pt x="365" y="377"/>
                  <a:pt x="372" y="384"/>
                </a:cubicBezTo>
                <a:cubicBezTo>
                  <a:pt x="395" y="407"/>
                  <a:pt x="387" y="409"/>
                  <a:pt x="416" y="424"/>
                </a:cubicBezTo>
                <a:cubicBezTo>
                  <a:pt x="447" y="421"/>
                  <a:pt x="461" y="419"/>
                  <a:pt x="488" y="412"/>
                </a:cubicBezTo>
                <a:cubicBezTo>
                  <a:pt x="496" y="407"/>
                  <a:pt x="504" y="401"/>
                  <a:pt x="512" y="396"/>
                </a:cubicBezTo>
                <a:cubicBezTo>
                  <a:pt x="516" y="393"/>
                  <a:pt x="524" y="388"/>
                  <a:pt x="524" y="388"/>
                </a:cubicBezTo>
                <a:cubicBezTo>
                  <a:pt x="594" y="389"/>
                  <a:pt x="710" y="346"/>
                  <a:pt x="732" y="412"/>
                </a:cubicBezTo>
                <a:cubicBezTo>
                  <a:pt x="731" y="420"/>
                  <a:pt x="728" y="436"/>
                  <a:pt x="728" y="436"/>
                </a:cubicBezTo>
                <a:lnTo>
                  <a:pt x="480" y="960"/>
                </a:lnTo>
                <a:lnTo>
                  <a:pt x="432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8" name="Freeform 20">
            <a:extLst>
              <a:ext uri="{FF2B5EF4-FFF2-40B4-BE49-F238E27FC236}">
                <a16:creationId xmlns:a16="http://schemas.microsoft.com/office/drawing/2014/main" id="{077F434B-666C-435F-B6DD-D336FD4C7E2A}"/>
              </a:ext>
            </a:extLst>
          </p:cNvPr>
          <p:cNvSpPr>
            <a:spLocks/>
          </p:cNvSpPr>
          <p:nvPr/>
        </p:nvSpPr>
        <p:spPr bwMode="auto">
          <a:xfrm>
            <a:off x="5943600" y="3513138"/>
            <a:ext cx="1371600" cy="639762"/>
          </a:xfrm>
          <a:custGeom>
            <a:avLst/>
            <a:gdLst>
              <a:gd name="T0" fmla="*/ 2147483646 w 1204"/>
              <a:gd name="T1" fmla="*/ 0 h 588"/>
              <a:gd name="T2" fmla="*/ 2147483646 w 1204"/>
              <a:gd name="T3" fmla="*/ 2147483646 h 588"/>
              <a:gd name="T4" fmla="*/ 2147483646 w 1204"/>
              <a:gd name="T5" fmla="*/ 2147483646 h 588"/>
              <a:gd name="T6" fmla="*/ 2147483646 w 1204"/>
              <a:gd name="T7" fmla="*/ 2147483646 h 588"/>
              <a:gd name="T8" fmla="*/ 2147483646 w 1204"/>
              <a:gd name="T9" fmla="*/ 2147483646 h 588"/>
              <a:gd name="T10" fmla="*/ 2147483646 w 1204"/>
              <a:gd name="T11" fmla="*/ 2147483646 h 588"/>
              <a:gd name="T12" fmla="*/ 2147483646 w 1204"/>
              <a:gd name="T13" fmla="*/ 2147483646 h 588"/>
              <a:gd name="T14" fmla="*/ 2147483646 w 1204"/>
              <a:gd name="T15" fmla="*/ 2147483646 h 588"/>
              <a:gd name="T16" fmla="*/ 2147483646 w 1204"/>
              <a:gd name="T17" fmla="*/ 2147483646 h 588"/>
              <a:gd name="T18" fmla="*/ 2147483646 w 1204"/>
              <a:gd name="T19" fmla="*/ 2147483646 h 588"/>
              <a:gd name="T20" fmla="*/ 2147483646 w 1204"/>
              <a:gd name="T21" fmla="*/ 2147483646 h 588"/>
              <a:gd name="T22" fmla="*/ 2147483646 w 1204"/>
              <a:gd name="T23" fmla="*/ 2147483646 h 588"/>
              <a:gd name="T24" fmla="*/ 2147483646 w 1204"/>
              <a:gd name="T25" fmla="*/ 2147483646 h 588"/>
              <a:gd name="T26" fmla="*/ 2147483646 w 1204"/>
              <a:gd name="T27" fmla="*/ 2147483646 h 588"/>
              <a:gd name="T28" fmla="*/ 2147483646 w 1204"/>
              <a:gd name="T29" fmla="*/ 2147483646 h 588"/>
              <a:gd name="T30" fmla="*/ 2147483646 w 1204"/>
              <a:gd name="T31" fmla="*/ 2147483646 h 588"/>
              <a:gd name="T32" fmla="*/ 2147483646 w 1204"/>
              <a:gd name="T33" fmla="*/ 2147483646 h 588"/>
              <a:gd name="T34" fmla="*/ 2147483646 w 1204"/>
              <a:gd name="T35" fmla="*/ 2147483646 h 588"/>
              <a:gd name="T36" fmla="*/ 2147483646 w 1204"/>
              <a:gd name="T37" fmla="*/ 2147483646 h 588"/>
              <a:gd name="T38" fmla="*/ 2147483646 w 1204"/>
              <a:gd name="T39" fmla="*/ 2147483646 h 588"/>
              <a:gd name="T40" fmla="*/ 2147483646 w 1204"/>
              <a:gd name="T41" fmla="*/ 2147483646 h 588"/>
              <a:gd name="T42" fmla="*/ 2147483646 w 1204"/>
              <a:gd name="T43" fmla="*/ 2147483646 h 588"/>
              <a:gd name="T44" fmla="*/ 2147483646 w 1204"/>
              <a:gd name="T45" fmla="*/ 2147483646 h 588"/>
              <a:gd name="T46" fmla="*/ 2147483646 w 1204"/>
              <a:gd name="T47" fmla="*/ 2147483646 h 588"/>
              <a:gd name="T48" fmla="*/ 2147483646 w 1204"/>
              <a:gd name="T49" fmla="*/ 2147483646 h 588"/>
              <a:gd name="T50" fmla="*/ 2147483646 w 1204"/>
              <a:gd name="T51" fmla="*/ 2147483646 h 588"/>
              <a:gd name="T52" fmla="*/ 0 w 1204"/>
              <a:gd name="T53" fmla="*/ 2147483646 h 588"/>
              <a:gd name="T54" fmla="*/ 2147483646 w 1204"/>
              <a:gd name="T55" fmla="*/ 0 h 5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204"/>
              <a:gd name="T85" fmla="*/ 0 h 588"/>
              <a:gd name="T86" fmla="*/ 1204 w 1204"/>
              <a:gd name="T87" fmla="*/ 588 h 58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204" h="588">
                <a:moveTo>
                  <a:pt x="252" y="0"/>
                </a:moveTo>
                <a:cubicBezTo>
                  <a:pt x="265" y="4"/>
                  <a:pt x="288" y="20"/>
                  <a:pt x="288" y="20"/>
                </a:cubicBezTo>
                <a:cubicBezTo>
                  <a:pt x="309" y="52"/>
                  <a:pt x="306" y="89"/>
                  <a:pt x="340" y="112"/>
                </a:cubicBezTo>
                <a:cubicBezTo>
                  <a:pt x="347" y="111"/>
                  <a:pt x="374" y="111"/>
                  <a:pt x="380" y="100"/>
                </a:cubicBezTo>
                <a:cubicBezTo>
                  <a:pt x="396" y="72"/>
                  <a:pt x="371" y="84"/>
                  <a:pt x="396" y="76"/>
                </a:cubicBezTo>
                <a:cubicBezTo>
                  <a:pt x="434" y="84"/>
                  <a:pt x="421" y="101"/>
                  <a:pt x="448" y="116"/>
                </a:cubicBezTo>
                <a:cubicBezTo>
                  <a:pt x="466" y="126"/>
                  <a:pt x="488" y="124"/>
                  <a:pt x="508" y="128"/>
                </a:cubicBezTo>
                <a:cubicBezTo>
                  <a:pt x="536" y="146"/>
                  <a:pt x="530" y="174"/>
                  <a:pt x="572" y="184"/>
                </a:cubicBezTo>
                <a:cubicBezTo>
                  <a:pt x="603" y="183"/>
                  <a:pt x="634" y="187"/>
                  <a:pt x="664" y="180"/>
                </a:cubicBezTo>
                <a:cubicBezTo>
                  <a:pt x="675" y="177"/>
                  <a:pt x="679" y="162"/>
                  <a:pt x="688" y="156"/>
                </a:cubicBezTo>
                <a:cubicBezTo>
                  <a:pt x="706" y="144"/>
                  <a:pt x="722" y="132"/>
                  <a:pt x="740" y="120"/>
                </a:cubicBezTo>
                <a:cubicBezTo>
                  <a:pt x="749" y="107"/>
                  <a:pt x="746" y="103"/>
                  <a:pt x="764" y="112"/>
                </a:cubicBezTo>
                <a:cubicBezTo>
                  <a:pt x="773" y="116"/>
                  <a:pt x="788" y="128"/>
                  <a:pt x="788" y="128"/>
                </a:cubicBezTo>
                <a:cubicBezTo>
                  <a:pt x="808" y="158"/>
                  <a:pt x="972" y="148"/>
                  <a:pt x="976" y="148"/>
                </a:cubicBezTo>
                <a:cubicBezTo>
                  <a:pt x="1001" y="153"/>
                  <a:pt x="1037" y="181"/>
                  <a:pt x="1060" y="196"/>
                </a:cubicBezTo>
                <a:cubicBezTo>
                  <a:pt x="1132" y="190"/>
                  <a:pt x="1120" y="184"/>
                  <a:pt x="1204" y="188"/>
                </a:cubicBezTo>
                <a:cubicBezTo>
                  <a:pt x="1187" y="205"/>
                  <a:pt x="1167" y="201"/>
                  <a:pt x="1148" y="212"/>
                </a:cubicBezTo>
                <a:cubicBezTo>
                  <a:pt x="1140" y="217"/>
                  <a:pt x="1124" y="228"/>
                  <a:pt x="1124" y="228"/>
                </a:cubicBezTo>
                <a:cubicBezTo>
                  <a:pt x="1094" y="273"/>
                  <a:pt x="1043" y="276"/>
                  <a:pt x="996" y="292"/>
                </a:cubicBezTo>
                <a:cubicBezTo>
                  <a:pt x="970" y="301"/>
                  <a:pt x="945" y="327"/>
                  <a:pt x="920" y="340"/>
                </a:cubicBezTo>
                <a:cubicBezTo>
                  <a:pt x="898" y="373"/>
                  <a:pt x="874" y="388"/>
                  <a:pt x="836" y="396"/>
                </a:cubicBezTo>
                <a:cubicBezTo>
                  <a:pt x="819" y="407"/>
                  <a:pt x="805" y="434"/>
                  <a:pt x="796" y="440"/>
                </a:cubicBezTo>
                <a:cubicBezTo>
                  <a:pt x="788" y="445"/>
                  <a:pt x="780" y="451"/>
                  <a:pt x="772" y="456"/>
                </a:cubicBezTo>
                <a:cubicBezTo>
                  <a:pt x="768" y="459"/>
                  <a:pt x="760" y="464"/>
                  <a:pt x="760" y="464"/>
                </a:cubicBezTo>
                <a:cubicBezTo>
                  <a:pt x="735" y="501"/>
                  <a:pt x="696" y="568"/>
                  <a:pt x="656" y="588"/>
                </a:cubicBezTo>
                <a:lnTo>
                  <a:pt x="48" y="584"/>
                </a:lnTo>
                <a:lnTo>
                  <a:pt x="0" y="536"/>
                </a:lnTo>
                <a:lnTo>
                  <a:pt x="25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9" name="Freeform 21">
            <a:extLst>
              <a:ext uri="{FF2B5EF4-FFF2-40B4-BE49-F238E27FC236}">
                <a16:creationId xmlns:a16="http://schemas.microsoft.com/office/drawing/2014/main" id="{632458A9-8A16-406D-864F-B7DB7C7982C8}"/>
              </a:ext>
            </a:extLst>
          </p:cNvPr>
          <p:cNvSpPr>
            <a:spLocks/>
          </p:cNvSpPr>
          <p:nvPr/>
        </p:nvSpPr>
        <p:spPr bwMode="auto">
          <a:xfrm>
            <a:off x="4849813" y="3990975"/>
            <a:ext cx="765175" cy="889000"/>
          </a:xfrm>
          <a:custGeom>
            <a:avLst/>
            <a:gdLst>
              <a:gd name="T0" fmla="*/ 0 w 672"/>
              <a:gd name="T1" fmla="*/ 0 h 816"/>
              <a:gd name="T2" fmla="*/ 2147483646 w 672"/>
              <a:gd name="T3" fmla="*/ 0 h 816"/>
              <a:gd name="T4" fmla="*/ 2147483646 w 672"/>
              <a:gd name="T5" fmla="*/ 2147483646 h 816"/>
              <a:gd name="T6" fmla="*/ 2147483646 w 672"/>
              <a:gd name="T7" fmla="*/ 2147483646 h 816"/>
              <a:gd name="T8" fmla="*/ 2147483646 w 672"/>
              <a:gd name="T9" fmla="*/ 2147483646 h 816"/>
              <a:gd name="T10" fmla="*/ 2147483646 w 672"/>
              <a:gd name="T11" fmla="*/ 2147483646 h 816"/>
              <a:gd name="T12" fmla="*/ 2147483646 w 672"/>
              <a:gd name="T13" fmla="*/ 2147483646 h 816"/>
              <a:gd name="T14" fmla="*/ 2147483646 w 672"/>
              <a:gd name="T15" fmla="*/ 2147483646 h 816"/>
              <a:gd name="T16" fmla="*/ 2147483646 w 672"/>
              <a:gd name="T17" fmla="*/ 2147483646 h 816"/>
              <a:gd name="T18" fmla="*/ 0 w 672"/>
              <a:gd name="T19" fmla="*/ 0 h 8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2"/>
              <a:gd name="T31" fmla="*/ 0 h 816"/>
              <a:gd name="T32" fmla="*/ 672 w 672"/>
              <a:gd name="T33" fmla="*/ 816 h 8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2" h="816">
                <a:moveTo>
                  <a:pt x="0" y="0"/>
                </a:moveTo>
                <a:lnTo>
                  <a:pt x="480" y="0"/>
                </a:lnTo>
                <a:lnTo>
                  <a:pt x="672" y="672"/>
                </a:lnTo>
                <a:lnTo>
                  <a:pt x="96" y="816"/>
                </a:lnTo>
                <a:cubicBezTo>
                  <a:pt x="74" y="783"/>
                  <a:pt x="82" y="686"/>
                  <a:pt x="80" y="656"/>
                </a:cubicBezTo>
                <a:cubicBezTo>
                  <a:pt x="77" y="614"/>
                  <a:pt x="65" y="567"/>
                  <a:pt x="52" y="528"/>
                </a:cubicBezTo>
                <a:cubicBezTo>
                  <a:pt x="51" y="526"/>
                  <a:pt x="35" y="501"/>
                  <a:pt x="32" y="492"/>
                </a:cubicBezTo>
                <a:cubicBezTo>
                  <a:pt x="35" y="441"/>
                  <a:pt x="41" y="390"/>
                  <a:pt x="24" y="340"/>
                </a:cubicBezTo>
                <a:cubicBezTo>
                  <a:pt x="23" y="273"/>
                  <a:pt x="23" y="207"/>
                  <a:pt x="20" y="140"/>
                </a:cubicBezTo>
                <a:cubicBezTo>
                  <a:pt x="18" y="95"/>
                  <a:pt x="0" y="45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0" name="Freeform 22">
            <a:extLst>
              <a:ext uri="{FF2B5EF4-FFF2-40B4-BE49-F238E27FC236}">
                <a16:creationId xmlns:a16="http://schemas.microsoft.com/office/drawing/2014/main" id="{40C50144-7186-46AE-9EB9-4B794840C2F4}"/>
              </a:ext>
            </a:extLst>
          </p:cNvPr>
          <p:cNvSpPr>
            <a:spLocks/>
          </p:cNvSpPr>
          <p:nvPr/>
        </p:nvSpPr>
        <p:spPr bwMode="auto">
          <a:xfrm>
            <a:off x="5395913" y="3990975"/>
            <a:ext cx="601662" cy="731838"/>
          </a:xfrm>
          <a:custGeom>
            <a:avLst/>
            <a:gdLst>
              <a:gd name="T0" fmla="*/ 0 w 528"/>
              <a:gd name="T1" fmla="*/ 0 h 672"/>
              <a:gd name="T2" fmla="*/ 2147483646 w 528"/>
              <a:gd name="T3" fmla="*/ 0 h 672"/>
              <a:gd name="T4" fmla="*/ 2147483646 w 528"/>
              <a:gd name="T5" fmla="*/ 2147483646 h 672"/>
              <a:gd name="T6" fmla="*/ 2147483646 w 528"/>
              <a:gd name="T7" fmla="*/ 2147483646 h 672"/>
              <a:gd name="T8" fmla="*/ 2147483646 w 528"/>
              <a:gd name="T9" fmla="*/ 2147483646 h 672"/>
              <a:gd name="T10" fmla="*/ 2147483646 w 528"/>
              <a:gd name="T11" fmla="*/ 2147483646 h 672"/>
              <a:gd name="T12" fmla="*/ 0 w 52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672"/>
              <a:gd name="T23" fmla="*/ 528 w 52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672">
                <a:moveTo>
                  <a:pt x="0" y="0"/>
                </a:moveTo>
                <a:lnTo>
                  <a:pt x="432" y="0"/>
                </a:lnTo>
                <a:lnTo>
                  <a:pt x="480" y="96"/>
                </a:lnTo>
                <a:lnTo>
                  <a:pt x="528" y="144"/>
                </a:lnTo>
                <a:lnTo>
                  <a:pt x="528" y="576"/>
                </a:lnTo>
                <a:lnTo>
                  <a:pt x="192" y="67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1" name="Freeform 23">
            <a:extLst>
              <a:ext uri="{FF2B5EF4-FFF2-40B4-BE49-F238E27FC236}">
                <a16:creationId xmlns:a16="http://schemas.microsoft.com/office/drawing/2014/main" id="{B8103687-C59F-4B3D-BD64-4339395C62D0}"/>
              </a:ext>
            </a:extLst>
          </p:cNvPr>
          <p:cNvSpPr>
            <a:spLocks/>
          </p:cNvSpPr>
          <p:nvPr/>
        </p:nvSpPr>
        <p:spPr bwMode="auto">
          <a:xfrm>
            <a:off x="5997575" y="4148138"/>
            <a:ext cx="711200" cy="469900"/>
          </a:xfrm>
          <a:custGeom>
            <a:avLst/>
            <a:gdLst>
              <a:gd name="T0" fmla="*/ 0 w 624"/>
              <a:gd name="T1" fmla="*/ 0 h 432"/>
              <a:gd name="T2" fmla="*/ 2147483646 w 624"/>
              <a:gd name="T3" fmla="*/ 0 h 432"/>
              <a:gd name="T4" fmla="*/ 2147483646 w 624"/>
              <a:gd name="T5" fmla="*/ 2147483646 h 432"/>
              <a:gd name="T6" fmla="*/ 2147483646 w 624"/>
              <a:gd name="T7" fmla="*/ 2147483646 h 432"/>
              <a:gd name="T8" fmla="*/ 0 w 624"/>
              <a:gd name="T9" fmla="*/ 2147483646 h 432"/>
              <a:gd name="T10" fmla="*/ 0 w 624"/>
              <a:gd name="T11" fmla="*/ 0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432"/>
              <a:gd name="T20" fmla="*/ 624 w 624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432">
                <a:moveTo>
                  <a:pt x="0" y="0"/>
                </a:moveTo>
                <a:lnTo>
                  <a:pt x="624" y="0"/>
                </a:lnTo>
                <a:lnTo>
                  <a:pt x="336" y="288"/>
                </a:lnTo>
                <a:lnTo>
                  <a:pt x="336" y="336"/>
                </a:lnTo>
                <a:lnTo>
                  <a:pt x="0" y="4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2" name="Freeform 24">
            <a:extLst>
              <a:ext uri="{FF2B5EF4-FFF2-40B4-BE49-F238E27FC236}">
                <a16:creationId xmlns:a16="http://schemas.microsoft.com/office/drawing/2014/main" id="{7047C281-516B-4063-A54C-FA48AB02924E}"/>
              </a:ext>
            </a:extLst>
          </p:cNvPr>
          <p:cNvSpPr>
            <a:spLocks/>
          </p:cNvSpPr>
          <p:nvPr/>
        </p:nvSpPr>
        <p:spPr bwMode="auto">
          <a:xfrm>
            <a:off x="4854575" y="4827588"/>
            <a:ext cx="869950" cy="782637"/>
          </a:xfrm>
          <a:custGeom>
            <a:avLst/>
            <a:gdLst>
              <a:gd name="T0" fmla="*/ 2147483646 w 764"/>
              <a:gd name="T1" fmla="*/ 2147483646 h 720"/>
              <a:gd name="T2" fmla="*/ 2147483646 w 764"/>
              <a:gd name="T3" fmla="*/ 0 h 720"/>
              <a:gd name="T4" fmla="*/ 2147483646 w 764"/>
              <a:gd name="T5" fmla="*/ 2147483646 h 720"/>
              <a:gd name="T6" fmla="*/ 2147483646 w 764"/>
              <a:gd name="T7" fmla="*/ 2147483646 h 720"/>
              <a:gd name="T8" fmla="*/ 2147483646 w 764"/>
              <a:gd name="T9" fmla="*/ 2147483646 h 720"/>
              <a:gd name="T10" fmla="*/ 2147483646 w 764"/>
              <a:gd name="T11" fmla="*/ 2147483646 h 720"/>
              <a:gd name="T12" fmla="*/ 2147483646 w 764"/>
              <a:gd name="T13" fmla="*/ 2147483646 h 720"/>
              <a:gd name="T14" fmla="*/ 2147483646 w 764"/>
              <a:gd name="T15" fmla="*/ 2147483646 h 720"/>
              <a:gd name="T16" fmla="*/ 2147483646 w 764"/>
              <a:gd name="T17" fmla="*/ 2147483646 h 720"/>
              <a:gd name="T18" fmla="*/ 0 w 764"/>
              <a:gd name="T19" fmla="*/ 2147483646 h 720"/>
              <a:gd name="T20" fmla="*/ 2147483646 w 764"/>
              <a:gd name="T21" fmla="*/ 2147483646 h 720"/>
              <a:gd name="T22" fmla="*/ 2147483646 w 764"/>
              <a:gd name="T23" fmla="*/ 2147483646 h 7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4"/>
              <a:gd name="T37" fmla="*/ 0 h 720"/>
              <a:gd name="T38" fmla="*/ 764 w 764"/>
              <a:gd name="T39" fmla="*/ 720 h 7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4" h="720">
                <a:moveTo>
                  <a:pt x="92" y="48"/>
                </a:moveTo>
                <a:lnTo>
                  <a:pt x="284" y="0"/>
                </a:lnTo>
                <a:lnTo>
                  <a:pt x="764" y="528"/>
                </a:lnTo>
                <a:lnTo>
                  <a:pt x="572" y="720"/>
                </a:lnTo>
                <a:lnTo>
                  <a:pt x="92" y="621"/>
                </a:lnTo>
                <a:cubicBezTo>
                  <a:pt x="89" y="618"/>
                  <a:pt x="89" y="623"/>
                  <a:pt x="89" y="615"/>
                </a:cubicBezTo>
                <a:cubicBezTo>
                  <a:pt x="89" y="607"/>
                  <a:pt x="87" y="599"/>
                  <a:pt x="89" y="570"/>
                </a:cubicBezTo>
                <a:cubicBezTo>
                  <a:pt x="91" y="541"/>
                  <a:pt x="99" y="479"/>
                  <a:pt x="100" y="440"/>
                </a:cubicBezTo>
                <a:cubicBezTo>
                  <a:pt x="99" y="405"/>
                  <a:pt x="99" y="371"/>
                  <a:pt x="96" y="336"/>
                </a:cubicBezTo>
                <a:cubicBezTo>
                  <a:pt x="91" y="281"/>
                  <a:pt x="17" y="260"/>
                  <a:pt x="0" y="208"/>
                </a:cubicBezTo>
                <a:cubicBezTo>
                  <a:pt x="5" y="165"/>
                  <a:pt x="9" y="149"/>
                  <a:pt x="44" y="126"/>
                </a:cubicBezTo>
                <a:cubicBezTo>
                  <a:pt x="48" y="113"/>
                  <a:pt x="80" y="60"/>
                  <a:pt x="92" y="48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3" name="Freeform 25">
            <a:extLst>
              <a:ext uri="{FF2B5EF4-FFF2-40B4-BE49-F238E27FC236}">
                <a16:creationId xmlns:a16="http://schemas.microsoft.com/office/drawing/2014/main" id="{E3C3100F-F9AB-4748-AE36-7A9F8CDCC7C7}"/>
              </a:ext>
            </a:extLst>
          </p:cNvPr>
          <p:cNvSpPr>
            <a:spLocks/>
          </p:cNvSpPr>
          <p:nvPr/>
        </p:nvSpPr>
        <p:spPr bwMode="auto">
          <a:xfrm>
            <a:off x="5178425" y="4618038"/>
            <a:ext cx="819150" cy="585787"/>
          </a:xfrm>
          <a:custGeom>
            <a:avLst/>
            <a:gdLst>
              <a:gd name="T0" fmla="*/ 0 w 720"/>
              <a:gd name="T1" fmla="*/ 2147483646 h 538"/>
              <a:gd name="T2" fmla="*/ 2147483646 w 720"/>
              <a:gd name="T3" fmla="*/ 2147483646 h 538"/>
              <a:gd name="T4" fmla="*/ 2147483646 w 720"/>
              <a:gd name="T5" fmla="*/ 0 h 538"/>
              <a:gd name="T6" fmla="*/ 2147483646 w 720"/>
              <a:gd name="T7" fmla="*/ 2147483646 h 538"/>
              <a:gd name="T8" fmla="*/ 2147483646 w 720"/>
              <a:gd name="T9" fmla="*/ 2147483646 h 538"/>
              <a:gd name="T10" fmla="*/ 2147483646 w 720"/>
              <a:gd name="T11" fmla="*/ 2147483646 h 538"/>
              <a:gd name="T12" fmla="*/ 0 w 720"/>
              <a:gd name="T13" fmla="*/ 2147483646 h 5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0"/>
              <a:gd name="T22" fmla="*/ 0 h 538"/>
              <a:gd name="T23" fmla="*/ 720 w 720"/>
              <a:gd name="T24" fmla="*/ 538 h 5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0" h="538">
                <a:moveTo>
                  <a:pt x="0" y="192"/>
                </a:moveTo>
                <a:lnTo>
                  <a:pt x="384" y="96"/>
                </a:lnTo>
                <a:lnTo>
                  <a:pt x="720" y="0"/>
                </a:lnTo>
                <a:lnTo>
                  <a:pt x="720" y="288"/>
                </a:lnTo>
                <a:lnTo>
                  <a:pt x="336" y="528"/>
                </a:lnTo>
                <a:cubicBezTo>
                  <a:pt x="321" y="538"/>
                  <a:pt x="329" y="536"/>
                  <a:pt x="312" y="536"/>
                </a:cubicBezTo>
                <a:lnTo>
                  <a:pt x="0" y="19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4" name="Freeform 26">
            <a:extLst>
              <a:ext uri="{FF2B5EF4-FFF2-40B4-BE49-F238E27FC236}">
                <a16:creationId xmlns:a16="http://schemas.microsoft.com/office/drawing/2014/main" id="{032F8058-A7C5-47B3-A77B-39AD7A975C4E}"/>
              </a:ext>
            </a:extLst>
          </p:cNvPr>
          <p:cNvSpPr>
            <a:spLocks/>
          </p:cNvSpPr>
          <p:nvPr/>
        </p:nvSpPr>
        <p:spPr bwMode="auto">
          <a:xfrm>
            <a:off x="5510213" y="4932363"/>
            <a:ext cx="542925" cy="469900"/>
          </a:xfrm>
          <a:custGeom>
            <a:avLst/>
            <a:gdLst>
              <a:gd name="T0" fmla="*/ 0 w 477"/>
              <a:gd name="T1" fmla="*/ 2147483646 h 432"/>
              <a:gd name="T2" fmla="*/ 2147483646 w 477"/>
              <a:gd name="T3" fmla="*/ 0 h 432"/>
              <a:gd name="T4" fmla="*/ 2147483646 w 477"/>
              <a:gd name="T5" fmla="*/ 2147483646 h 432"/>
              <a:gd name="T6" fmla="*/ 2147483646 w 477"/>
              <a:gd name="T7" fmla="*/ 2147483646 h 432"/>
              <a:gd name="T8" fmla="*/ 0 w 477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7"/>
              <a:gd name="T16" fmla="*/ 0 h 432"/>
              <a:gd name="T17" fmla="*/ 477 w 477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7" h="432">
                <a:moveTo>
                  <a:pt x="0" y="234"/>
                </a:moveTo>
                <a:lnTo>
                  <a:pt x="429" y="0"/>
                </a:lnTo>
                <a:lnTo>
                  <a:pt x="477" y="384"/>
                </a:lnTo>
                <a:lnTo>
                  <a:pt x="189" y="432"/>
                </a:lnTo>
                <a:lnTo>
                  <a:pt x="0" y="23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5" name="Freeform 27">
            <a:extLst>
              <a:ext uri="{FF2B5EF4-FFF2-40B4-BE49-F238E27FC236}">
                <a16:creationId xmlns:a16="http://schemas.microsoft.com/office/drawing/2014/main" id="{0A9FAAA0-9572-4AD4-AEA7-7BD56B763733}"/>
              </a:ext>
            </a:extLst>
          </p:cNvPr>
          <p:cNvSpPr>
            <a:spLocks/>
          </p:cNvSpPr>
          <p:nvPr/>
        </p:nvSpPr>
        <p:spPr bwMode="auto">
          <a:xfrm>
            <a:off x="4959350" y="5507038"/>
            <a:ext cx="655638" cy="625475"/>
          </a:xfrm>
          <a:custGeom>
            <a:avLst/>
            <a:gdLst>
              <a:gd name="T0" fmla="*/ 0 w 576"/>
              <a:gd name="T1" fmla="*/ 0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0 w 576"/>
              <a:gd name="T9" fmla="*/ 2147483646 h 576"/>
              <a:gd name="T10" fmla="*/ 0 w 576"/>
              <a:gd name="T11" fmla="*/ 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6"/>
              <a:gd name="T19" fmla="*/ 0 h 576"/>
              <a:gd name="T20" fmla="*/ 576 w 576"/>
              <a:gd name="T21" fmla="*/ 576 h 5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6" h="576">
                <a:moveTo>
                  <a:pt x="0" y="0"/>
                </a:moveTo>
                <a:lnTo>
                  <a:pt x="480" y="96"/>
                </a:lnTo>
                <a:lnTo>
                  <a:pt x="576" y="528"/>
                </a:lnTo>
                <a:lnTo>
                  <a:pt x="576" y="576"/>
                </a:lnTo>
                <a:lnTo>
                  <a:pt x="0" y="576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6" name="Freeform 28">
            <a:extLst>
              <a:ext uri="{FF2B5EF4-FFF2-40B4-BE49-F238E27FC236}">
                <a16:creationId xmlns:a16="http://schemas.microsoft.com/office/drawing/2014/main" id="{817EC44C-1570-4DEC-B3F8-C98A142E44D9}"/>
              </a:ext>
            </a:extLst>
          </p:cNvPr>
          <p:cNvSpPr>
            <a:spLocks/>
          </p:cNvSpPr>
          <p:nvPr/>
        </p:nvSpPr>
        <p:spPr bwMode="auto">
          <a:xfrm>
            <a:off x="5505450" y="5349875"/>
            <a:ext cx="601663" cy="782638"/>
          </a:xfrm>
          <a:custGeom>
            <a:avLst/>
            <a:gdLst>
              <a:gd name="T0" fmla="*/ 0 w 528"/>
              <a:gd name="T1" fmla="*/ 2147483646 h 720"/>
              <a:gd name="T2" fmla="*/ 2147483646 w 528"/>
              <a:gd name="T3" fmla="*/ 2147483646 h 720"/>
              <a:gd name="T4" fmla="*/ 2147483646 w 528"/>
              <a:gd name="T5" fmla="*/ 0 h 720"/>
              <a:gd name="T6" fmla="*/ 2147483646 w 528"/>
              <a:gd name="T7" fmla="*/ 2147483646 h 720"/>
              <a:gd name="T8" fmla="*/ 2147483646 w 528"/>
              <a:gd name="T9" fmla="*/ 2147483646 h 720"/>
              <a:gd name="T10" fmla="*/ 0 w 528"/>
              <a:gd name="T11" fmla="*/ 2147483646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"/>
              <a:gd name="T19" fmla="*/ 0 h 720"/>
              <a:gd name="T20" fmla="*/ 528 w 528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" h="720">
                <a:moveTo>
                  <a:pt x="0" y="240"/>
                </a:moveTo>
                <a:lnTo>
                  <a:pt x="192" y="48"/>
                </a:lnTo>
                <a:lnTo>
                  <a:pt x="480" y="0"/>
                </a:lnTo>
                <a:lnTo>
                  <a:pt x="528" y="672"/>
                </a:lnTo>
                <a:lnTo>
                  <a:pt x="96" y="720"/>
                </a:lnTo>
                <a:lnTo>
                  <a:pt x="0" y="24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7" name="Freeform 29">
            <a:extLst>
              <a:ext uri="{FF2B5EF4-FFF2-40B4-BE49-F238E27FC236}">
                <a16:creationId xmlns:a16="http://schemas.microsoft.com/office/drawing/2014/main" id="{80B18923-5224-4984-91B3-BD110F53356C}"/>
              </a:ext>
            </a:extLst>
          </p:cNvPr>
          <p:cNvSpPr>
            <a:spLocks/>
          </p:cNvSpPr>
          <p:nvPr/>
        </p:nvSpPr>
        <p:spPr bwMode="auto">
          <a:xfrm>
            <a:off x="5997575" y="4513263"/>
            <a:ext cx="469900" cy="1149350"/>
          </a:xfrm>
          <a:custGeom>
            <a:avLst/>
            <a:gdLst>
              <a:gd name="T0" fmla="*/ 0 w 412"/>
              <a:gd name="T1" fmla="*/ 2147483646 h 1056"/>
              <a:gd name="T2" fmla="*/ 2147483646 w 412"/>
              <a:gd name="T3" fmla="*/ 0 h 1056"/>
              <a:gd name="T4" fmla="*/ 2147483646 w 412"/>
              <a:gd name="T5" fmla="*/ 2147483646 h 1056"/>
              <a:gd name="T6" fmla="*/ 2147483646 w 412"/>
              <a:gd name="T7" fmla="*/ 2147483646 h 1056"/>
              <a:gd name="T8" fmla="*/ 2147483646 w 412"/>
              <a:gd name="T9" fmla="*/ 2147483646 h 1056"/>
              <a:gd name="T10" fmla="*/ 2147483646 w 412"/>
              <a:gd name="T11" fmla="*/ 2147483646 h 1056"/>
              <a:gd name="T12" fmla="*/ 2147483646 w 412"/>
              <a:gd name="T13" fmla="*/ 2147483646 h 1056"/>
              <a:gd name="T14" fmla="*/ 2147483646 w 412"/>
              <a:gd name="T15" fmla="*/ 2147483646 h 1056"/>
              <a:gd name="T16" fmla="*/ 2147483646 w 412"/>
              <a:gd name="T17" fmla="*/ 2147483646 h 1056"/>
              <a:gd name="T18" fmla="*/ 2147483646 w 412"/>
              <a:gd name="T19" fmla="*/ 2147483646 h 1056"/>
              <a:gd name="T20" fmla="*/ 2147483646 w 412"/>
              <a:gd name="T21" fmla="*/ 2147483646 h 1056"/>
              <a:gd name="T22" fmla="*/ 2147483646 w 412"/>
              <a:gd name="T23" fmla="*/ 2147483646 h 1056"/>
              <a:gd name="T24" fmla="*/ 2147483646 w 412"/>
              <a:gd name="T25" fmla="*/ 2147483646 h 1056"/>
              <a:gd name="T26" fmla="*/ 2147483646 w 412"/>
              <a:gd name="T27" fmla="*/ 2147483646 h 1056"/>
              <a:gd name="T28" fmla="*/ 2147483646 w 412"/>
              <a:gd name="T29" fmla="*/ 2147483646 h 1056"/>
              <a:gd name="T30" fmla="*/ 2147483646 w 412"/>
              <a:gd name="T31" fmla="*/ 2147483646 h 1056"/>
              <a:gd name="T32" fmla="*/ 2147483646 w 412"/>
              <a:gd name="T33" fmla="*/ 2147483646 h 1056"/>
              <a:gd name="T34" fmla="*/ 2147483646 w 412"/>
              <a:gd name="T35" fmla="*/ 2147483646 h 1056"/>
              <a:gd name="T36" fmla="*/ 0 w 412"/>
              <a:gd name="T37" fmla="*/ 2147483646 h 1056"/>
              <a:gd name="T38" fmla="*/ 0 w 412"/>
              <a:gd name="T39" fmla="*/ 2147483646 h 10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12"/>
              <a:gd name="T61" fmla="*/ 0 h 1056"/>
              <a:gd name="T62" fmla="*/ 412 w 412"/>
              <a:gd name="T63" fmla="*/ 1056 h 10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12" h="1056">
                <a:moveTo>
                  <a:pt x="0" y="96"/>
                </a:moveTo>
                <a:lnTo>
                  <a:pt x="336" y="0"/>
                </a:lnTo>
                <a:cubicBezTo>
                  <a:pt x="353" y="43"/>
                  <a:pt x="348" y="24"/>
                  <a:pt x="348" y="104"/>
                </a:cubicBezTo>
                <a:cubicBezTo>
                  <a:pt x="348" y="165"/>
                  <a:pt x="356" y="226"/>
                  <a:pt x="308" y="268"/>
                </a:cubicBezTo>
                <a:cubicBezTo>
                  <a:pt x="282" y="291"/>
                  <a:pt x="247" y="305"/>
                  <a:pt x="224" y="332"/>
                </a:cubicBezTo>
                <a:cubicBezTo>
                  <a:pt x="216" y="341"/>
                  <a:pt x="209" y="357"/>
                  <a:pt x="204" y="368"/>
                </a:cubicBezTo>
                <a:cubicBezTo>
                  <a:pt x="201" y="376"/>
                  <a:pt x="196" y="392"/>
                  <a:pt x="196" y="392"/>
                </a:cubicBezTo>
                <a:cubicBezTo>
                  <a:pt x="196" y="396"/>
                  <a:pt x="183" y="452"/>
                  <a:pt x="188" y="460"/>
                </a:cubicBezTo>
                <a:cubicBezTo>
                  <a:pt x="194" y="469"/>
                  <a:pt x="204" y="468"/>
                  <a:pt x="212" y="472"/>
                </a:cubicBezTo>
                <a:cubicBezTo>
                  <a:pt x="230" y="481"/>
                  <a:pt x="242" y="497"/>
                  <a:pt x="248" y="516"/>
                </a:cubicBezTo>
                <a:cubicBezTo>
                  <a:pt x="246" y="583"/>
                  <a:pt x="266" y="640"/>
                  <a:pt x="232" y="692"/>
                </a:cubicBezTo>
                <a:cubicBezTo>
                  <a:pt x="229" y="730"/>
                  <a:pt x="196" y="852"/>
                  <a:pt x="244" y="884"/>
                </a:cubicBezTo>
                <a:cubicBezTo>
                  <a:pt x="258" y="926"/>
                  <a:pt x="297" y="932"/>
                  <a:pt x="336" y="936"/>
                </a:cubicBezTo>
                <a:cubicBezTo>
                  <a:pt x="352" y="947"/>
                  <a:pt x="361" y="948"/>
                  <a:pt x="368" y="964"/>
                </a:cubicBezTo>
                <a:cubicBezTo>
                  <a:pt x="379" y="988"/>
                  <a:pt x="376" y="1003"/>
                  <a:pt x="396" y="1016"/>
                </a:cubicBezTo>
                <a:cubicBezTo>
                  <a:pt x="409" y="1012"/>
                  <a:pt x="404" y="1012"/>
                  <a:pt x="412" y="1012"/>
                </a:cubicBezTo>
                <a:lnTo>
                  <a:pt x="48" y="1056"/>
                </a:lnTo>
                <a:lnTo>
                  <a:pt x="48" y="768"/>
                </a:lnTo>
                <a:lnTo>
                  <a:pt x="0" y="384"/>
                </a:lnTo>
                <a:lnTo>
                  <a:pt x="0" y="9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8" name="Freeform 30">
            <a:extLst>
              <a:ext uri="{FF2B5EF4-FFF2-40B4-BE49-F238E27FC236}">
                <a16:creationId xmlns:a16="http://schemas.microsoft.com/office/drawing/2014/main" id="{CA4E2E93-494C-44FB-AD27-E06139ACBCC8}"/>
              </a:ext>
            </a:extLst>
          </p:cNvPr>
          <p:cNvSpPr>
            <a:spLocks/>
          </p:cNvSpPr>
          <p:nvPr/>
        </p:nvSpPr>
        <p:spPr bwMode="auto">
          <a:xfrm>
            <a:off x="6053138" y="5610225"/>
            <a:ext cx="765175" cy="471488"/>
          </a:xfrm>
          <a:custGeom>
            <a:avLst/>
            <a:gdLst>
              <a:gd name="T0" fmla="*/ 0 w 672"/>
              <a:gd name="T1" fmla="*/ 2147483646 h 432"/>
              <a:gd name="T2" fmla="*/ 2147483646 w 672"/>
              <a:gd name="T3" fmla="*/ 0 h 432"/>
              <a:gd name="T4" fmla="*/ 2147483646 w 672"/>
              <a:gd name="T5" fmla="*/ 2147483646 h 432"/>
              <a:gd name="T6" fmla="*/ 2147483646 w 672"/>
              <a:gd name="T7" fmla="*/ 2147483646 h 432"/>
              <a:gd name="T8" fmla="*/ 2147483646 w 672"/>
              <a:gd name="T9" fmla="*/ 2147483646 h 432"/>
              <a:gd name="T10" fmla="*/ 2147483646 w 672"/>
              <a:gd name="T11" fmla="*/ 2147483646 h 432"/>
              <a:gd name="T12" fmla="*/ 2147483646 w 672"/>
              <a:gd name="T13" fmla="*/ 2147483646 h 432"/>
              <a:gd name="T14" fmla="*/ 2147483646 w 672"/>
              <a:gd name="T15" fmla="*/ 2147483646 h 432"/>
              <a:gd name="T16" fmla="*/ 2147483646 w 672"/>
              <a:gd name="T17" fmla="*/ 2147483646 h 432"/>
              <a:gd name="T18" fmla="*/ 2147483646 w 672"/>
              <a:gd name="T19" fmla="*/ 2147483646 h 432"/>
              <a:gd name="T20" fmla="*/ 0 w 672"/>
              <a:gd name="T21" fmla="*/ 2147483646 h 4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72"/>
              <a:gd name="T34" fmla="*/ 0 h 432"/>
              <a:gd name="T35" fmla="*/ 672 w 672"/>
              <a:gd name="T36" fmla="*/ 432 h 4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72" h="432">
                <a:moveTo>
                  <a:pt x="0" y="48"/>
                </a:moveTo>
                <a:lnTo>
                  <a:pt x="336" y="0"/>
                </a:lnTo>
                <a:cubicBezTo>
                  <a:pt x="362" y="3"/>
                  <a:pt x="380" y="4"/>
                  <a:pt x="404" y="12"/>
                </a:cubicBezTo>
                <a:cubicBezTo>
                  <a:pt x="419" y="27"/>
                  <a:pt x="430" y="35"/>
                  <a:pt x="440" y="52"/>
                </a:cubicBezTo>
                <a:cubicBezTo>
                  <a:pt x="450" y="68"/>
                  <a:pt x="456" y="89"/>
                  <a:pt x="468" y="104"/>
                </a:cubicBezTo>
                <a:cubicBezTo>
                  <a:pt x="491" y="132"/>
                  <a:pt x="521" y="146"/>
                  <a:pt x="548" y="168"/>
                </a:cubicBezTo>
                <a:cubicBezTo>
                  <a:pt x="583" y="196"/>
                  <a:pt x="601" y="218"/>
                  <a:pt x="640" y="244"/>
                </a:cubicBezTo>
                <a:cubicBezTo>
                  <a:pt x="655" y="267"/>
                  <a:pt x="663" y="289"/>
                  <a:pt x="668" y="316"/>
                </a:cubicBezTo>
                <a:cubicBezTo>
                  <a:pt x="669" y="353"/>
                  <a:pt x="672" y="428"/>
                  <a:pt x="672" y="428"/>
                </a:cubicBezTo>
                <a:lnTo>
                  <a:pt x="48" y="432"/>
                </a:lnTo>
                <a:lnTo>
                  <a:pt x="0" y="4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9" name="Text Box 31">
            <a:extLst>
              <a:ext uri="{FF2B5EF4-FFF2-40B4-BE49-F238E27FC236}">
                <a16:creationId xmlns:a16="http://schemas.microsoft.com/office/drawing/2014/main" id="{2D1FD796-EA2A-4F0A-AE15-153F6908F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563" y="42672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3%</a:t>
            </a:r>
          </a:p>
        </p:txBody>
      </p:sp>
      <p:sp>
        <p:nvSpPr>
          <p:cNvPr id="63520" name="Text Box 32">
            <a:extLst>
              <a:ext uri="{FF2B5EF4-FFF2-40B4-BE49-F238E27FC236}">
                <a16:creationId xmlns:a16="http://schemas.microsoft.com/office/drawing/2014/main" id="{124CC6FE-A6EC-44CB-B4C6-A4979EA6F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88" y="347345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3%</a:t>
            </a:r>
          </a:p>
        </p:txBody>
      </p:sp>
      <p:sp>
        <p:nvSpPr>
          <p:cNvPr id="63521" name="Text Box 33">
            <a:extLst>
              <a:ext uri="{FF2B5EF4-FFF2-40B4-BE49-F238E27FC236}">
                <a16:creationId xmlns:a16="http://schemas.microsoft.com/office/drawing/2014/main" id="{E8BBBA4A-A01D-4E99-8C37-466058C60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88" y="3368675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1%</a:t>
            </a:r>
          </a:p>
        </p:txBody>
      </p:sp>
      <p:sp>
        <p:nvSpPr>
          <p:cNvPr id="63522" name="Text Box 34">
            <a:extLst>
              <a:ext uri="{FF2B5EF4-FFF2-40B4-BE49-F238E27FC236}">
                <a16:creationId xmlns:a16="http://schemas.microsoft.com/office/drawing/2014/main" id="{AECC9950-E130-43D7-BDFD-DFA369696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713" y="40386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1%</a:t>
            </a:r>
          </a:p>
        </p:txBody>
      </p:sp>
      <p:sp>
        <p:nvSpPr>
          <p:cNvPr id="63523" name="Text Box 35">
            <a:extLst>
              <a:ext uri="{FF2B5EF4-FFF2-40B4-BE49-F238E27FC236}">
                <a16:creationId xmlns:a16="http://schemas.microsoft.com/office/drawing/2014/main" id="{B8D7AC8C-0ACA-4D07-9F48-061BFD14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225" y="43434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13%</a:t>
            </a:r>
          </a:p>
        </p:txBody>
      </p:sp>
      <p:sp>
        <p:nvSpPr>
          <p:cNvPr id="63524" name="Text Box 36">
            <a:extLst>
              <a:ext uri="{FF2B5EF4-FFF2-40B4-BE49-F238E27FC236}">
                <a16:creationId xmlns:a16="http://schemas.microsoft.com/office/drawing/2014/main" id="{7B56BDF2-9356-428A-811F-55F307A2E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0" y="42783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15%</a:t>
            </a:r>
          </a:p>
        </p:txBody>
      </p:sp>
      <p:sp>
        <p:nvSpPr>
          <p:cNvPr id="63525" name="Text Box 37">
            <a:extLst>
              <a:ext uri="{FF2B5EF4-FFF2-40B4-BE49-F238E27FC236}">
                <a16:creationId xmlns:a16="http://schemas.microsoft.com/office/drawing/2014/main" id="{E1596111-44D5-4BE8-BE20-97DB69024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225" y="3368675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3%</a:t>
            </a:r>
          </a:p>
        </p:txBody>
      </p:sp>
      <p:sp>
        <p:nvSpPr>
          <p:cNvPr id="63526" name="Text Box 38">
            <a:extLst>
              <a:ext uri="{FF2B5EF4-FFF2-40B4-BE49-F238E27FC236}">
                <a16:creationId xmlns:a16="http://schemas.microsoft.com/office/drawing/2014/main" id="{7AB83ED0-17CD-4ACF-B653-5A5AE4CD8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113" y="34290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6%</a:t>
            </a:r>
          </a:p>
        </p:txBody>
      </p:sp>
      <p:sp>
        <p:nvSpPr>
          <p:cNvPr id="63527" name="Text Box 39">
            <a:extLst>
              <a:ext uri="{FF2B5EF4-FFF2-40B4-BE49-F238E27FC236}">
                <a16:creationId xmlns:a16="http://schemas.microsoft.com/office/drawing/2014/main" id="{DEDBF0FE-3BB6-413D-9BCC-CFDB7E3B1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2525" y="56880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36%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3528" name="Text Box 40">
            <a:extLst>
              <a:ext uri="{FF2B5EF4-FFF2-40B4-BE49-F238E27FC236}">
                <a16:creationId xmlns:a16="http://schemas.microsoft.com/office/drawing/2014/main" id="{0B3F3CAF-932F-41BF-AAD3-F55DE926D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825" y="51054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18%</a:t>
            </a:r>
          </a:p>
        </p:txBody>
      </p:sp>
      <p:sp>
        <p:nvSpPr>
          <p:cNvPr id="63529" name="Text Box 41">
            <a:extLst>
              <a:ext uri="{FF2B5EF4-FFF2-40B4-BE49-F238E27FC236}">
                <a16:creationId xmlns:a16="http://schemas.microsoft.com/office/drawing/2014/main" id="{E2186816-C055-4AD2-B605-421B38219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763" y="4278313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5%</a:t>
            </a:r>
          </a:p>
        </p:txBody>
      </p:sp>
      <p:sp>
        <p:nvSpPr>
          <p:cNvPr id="63530" name="Text Box 42">
            <a:extLst>
              <a:ext uri="{FF2B5EF4-FFF2-40B4-BE49-F238E27FC236}">
                <a16:creationId xmlns:a16="http://schemas.microsoft.com/office/drawing/2014/main" id="{7CEDF23C-01A4-4DB7-9733-DF2FB20AF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2513" y="3546475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1%</a:t>
            </a:r>
          </a:p>
        </p:txBody>
      </p:sp>
      <p:sp>
        <p:nvSpPr>
          <p:cNvPr id="63531" name="Text Box 43">
            <a:extLst>
              <a:ext uri="{FF2B5EF4-FFF2-40B4-BE49-F238E27FC236}">
                <a16:creationId xmlns:a16="http://schemas.microsoft.com/office/drawing/2014/main" id="{CB31B585-33D4-4C04-B545-66D8D2A6A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113" y="47244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16%</a:t>
            </a:r>
          </a:p>
        </p:txBody>
      </p:sp>
      <p:sp>
        <p:nvSpPr>
          <p:cNvPr id="63532" name="Text Box 44">
            <a:extLst>
              <a:ext uri="{FF2B5EF4-FFF2-40B4-BE49-F238E27FC236}">
                <a16:creationId xmlns:a16="http://schemas.microsoft.com/office/drawing/2014/main" id="{73B8792A-A03F-42B5-9629-A702E5544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75" y="5060950"/>
            <a:ext cx="63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11%</a:t>
            </a:r>
          </a:p>
        </p:txBody>
      </p:sp>
      <p:sp>
        <p:nvSpPr>
          <p:cNvPr id="63533" name="Text Box 45">
            <a:extLst>
              <a:ext uri="{FF2B5EF4-FFF2-40B4-BE49-F238E27FC236}">
                <a16:creationId xmlns:a16="http://schemas.microsoft.com/office/drawing/2014/main" id="{4C6A283A-C67C-491F-9428-548D3EB09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0225" y="58674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39%</a:t>
            </a:r>
          </a:p>
        </p:txBody>
      </p:sp>
      <p:sp>
        <p:nvSpPr>
          <p:cNvPr id="63534" name="Text Box 46">
            <a:extLst>
              <a:ext uri="{FF2B5EF4-FFF2-40B4-BE49-F238E27FC236}">
                <a16:creationId xmlns:a16="http://schemas.microsoft.com/office/drawing/2014/main" id="{C4F06118-0E90-42CB-8689-EAD52ED61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49530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17%</a:t>
            </a:r>
          </a:p>
        </p:txBody>
      </p:sp>
      <p:sp>
        <p:nvSpPr>
          <p:cNvPr id="63535" name="Freeform 47">
            <a:extLst>
              <a:ext uri="{FF2B5EF4-FFF2-40B4-BE49-F238E27FC236}">
                <a16:creationId xmlns:a16="http://schemas.microsoft.com/office/drawing/2014/main" id="{27EF2793-141F-47E9-A42D-BD48DCD7FE88}"/>
              </a:ext>
            </a:extLst>
          </p:cNvPr>
          <p:cNvSpPr>
            <a:spLocks/>
          </p:cNvSpPr>
          <p:nvPr/>
        </p:nvSpPr>
        <p:spPr bwMode="auto">
          <a:xfrm>
            <a:off x="4648200" y="2819400"/>
            <a:ext cx="744538" cy="457200"/>
          </a:xfrm>
          <a:custGeom>
            <a:avLst/>
            <a:gdLst>
              <a:gd name="T0" fmla="*/ 2147483646 w 469"/>
              <a:gd name="T1" fmla="*/ 2147483646 h 288"/>
              <a:gd name="T2" fmla="*/ 2147483646 w 469"/>
              <a:gd name="T3" fmla="*/ 2147483646 h 288"/>
              <a:gd name="T4" fmla="*/ 2147483646 w 469"/>
              <a:gd name="T5" fmla="*/ 0 h 288"/>
              <a:gd name="T6" fmla="*/ 0 w 469"/>
              <a:gd name="T7" fmla="*/ 2147483646 h 288"/>
              <a:gd name="T8" fmla="*/ 2147483646 w 469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9"/>
              <a:gd name="T16" fmla="*/ 0 h 288"/>
              <a:gd name="T17" fmla="*/ 469 w 469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9" h="288">
                <a:moveTo>
                  <a:pt x="469" y="268"/>
                </a:moveTo>
                <a:cubicBezTo>
                  <a:pt x="454" y="205"/>
                  <a:pt x="469" y="130"/>
                  <a:pt x="469" y="65"/>
                </a:cubicBezTo>
                <a:lnTo>
                  <a:pt x="48" y="0"/>
                </a:lnTo>
                <a:lnTo>
                  <a:pt x="0" y="288"/>
                </a:lnTo>
                <a:lnTo>
                  <a:pt x="469" y="26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36" name="Freeform 48">
            <a:extLst>
              <a:ext uri="{FF2B5EF4-FFF2-40B4-BE49-F238E27FC236}">
                <a16:creationId xmlns:a16="http://schemas.microsoft.com/office/drawing/2014/main" id="{9C64A4BC-D398-483B-989D-45432AB0D737}"/>
              </a:ext>
            </a:extLst>
          </p:cNvPr>
          <p:cNvSpPr>
            <a:spLocks/>
          </p:cNvSpPr>
          <p:nvPr/>
        </p:nvSpPr>
        <p:spPr bwMode="auto">
          <a:xfrm>
            <a:off x="4114800" y="2819400"/>
            <a:ext cx="609600" cy="457200"/>
          </a:xfrm>
          <a:custGeom>
            <a:avLst/>
            <a:gdLst>
              <a:gd name="T0" fmla="*/ 2147483646 w 384"/>
              <a:gd name="T1" fmla="*/ 2147483646 h 288"/>
              <a:gd name="T2" fmla="*/ 2147483646 w 384"/>
              <a:gd name="T3" fmla="*/ 0 h 288"/>
              <a:gd name="T4" fmla="*/ 0 w 384"/>
              <a:gd name="T5" fmla="*/ 2147483646 h 288"/>
              <a:gd name="T6" fmla="*/ 0 w 384"/>
              <a:gd name="T7" fmla="*/ 2147483646 h 288"/>
              <a:gd name="T8" fmla="*/ 2147483646 w 384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4"/>
              <a:gd name="T16" fmla="*/ 0 h 288"/>
              <a:gd name="T17" fmla="*/ 384 w 38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4" h="288">
                <a:moveTo>
                  <a:pt x="336" y="288"/>
                </a:moveTo>
                <a:lnTo>
                  <a:pt x="384" y="0"/>
                </a:lnTo>
                <a:lnTo>
                  <a:pt x="0" y="48"/>
                </a:lnTo>
                <a:lnTo>
                  <a:pt x="0" y="288"/>
                </a:lnTo>
                <a:lnTo>
                  <a:pt x="336" y="28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37" name="Text Box 49">
            <a:extLst>
              <a:ext uri="{FF2B5EF4-FFF2-40B4-BE49-F238E27FC236}">
                <a16:creationId xmlns:a16="http://schemas.microsoft.com/office/drawing/2014/main" id="{0FC270B6-EECD-4EF6-9F80-7FC6AB739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44813"/>
            <a:ext cx="4810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2%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3538" name="Text Box 50">
            <a:extLst>
              <a:ext uri="{FF2B5EF4-FFF2-40B4-BE49-F238E27FC236}">
                <a16:creationId xmlns:a16="http://schemas.microsoft.com/office/drawing/2014/main" id="{D70AD989-3A3B-44C7-9B35-F054AED26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9210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4%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3539" name="Freeform 51">
            <a:extLst>
              <a:ext uri="{FF2B5EF4-FFF2-40B4-BE49-F238E27FC236}">
                <a16:creationId xmlns:a16="http://schemas.microsoft.com/office/drawing/2014/main" id="{3FCA55AD-CE20-40C7-BC04-AD5251B0DA42}"/>
              </a:ext>
            </a:extLst>
          </p:cNvPr>
          <p:cNvSpPr>
            <a:spLocks/>
          </p:cNvSpPr>
          <p:nvPr/>
        </p:nvSpPr>
        <p:spPr bwMode="auto">
          <a:xfrm>
            <a:off x="4038600" y="2286000"/>
            <a:ext cx="685800" cy="609600"/>
          </a:xfrm>
          <a:custGeom>
            <a:avLst/>
            <a:gdLst>
              <a:gd name="T0" fmla="*/ 2147483646 w 432"/>
              <a:gd name="T1" fmla="*/ 2147483646 h 384"/>
              <a:gd name="T2" fmla="*/ 2147483646 w 432"/>
              <a:gd name="T3" fmla="*/ 0 h 384"/>
              <a:gd name="T4" fmla="*/ 0 w 432"/>
              <a:gd name="T5" fmla="*/ 2147483646 h 384"/>
              <a:gd name="T6" fmla="*/ 2147483646 w 432"/>
              <a:gd name="T7" fmla="*/ 2147483646 h 384"/>
              <a:gd name="T8" fmla="*/ 2147483646 w 432"/>
              <a:gd name="T9" fmla="*/ 2147483646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384"/>
              <a:gd name="T17" fmla="*/ 432 w 432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384">
                <a:moveTo>
                  <a:pt x="432" y="336"/>
                </a:moveTo>
                <a:lnTo>
                  <a:pt x="48" y="0"/>
                </a:lnTo>
                <a:lnTo>
                  <a:pt x="0" y="48"/>
                </a:lnTo>
                <a:lnTo>
                  <a:pt x="48" y="384"/>
                </a:lnTo>
                <a:lnTo>
                  <a:pt x="432" y="33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40" name="Text Box 52">
            <a:extLst>
              <a:ext uri="{FF2B5EF4-FFF2-40B4-BE49-F238E27FC236}">
                <a16:creationId xmlns:a16="http://schemas.microsoft.com/office/drawing/2014/main" id="{E36654B2-B714-4BF1-A1FB-5B2294ED0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511425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4%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3541" name="Freeform 53">
            <a:extLst>
              <a:ext uri="{FF2B5EF4-FFF2-40B4-BE49-F238E27FC236}">
                <a16:creationId xmlns:a16="http://schemas.microsoft.com/office/drawing/2014/main" id="{0AE587E9-EBDC-4DA6-BACF-8507A2B9E9D7}"/>
              </a:ext>
            </a:extLst>
          </p:cNvPr>
          <p:cNvSpPr>
            <a:spLocks/>
          </p:cNvSpPr>
          <p:nvPr/>
        </p:nvSpPr>
        <p:spPr bwMode="auto">
          <a:xfrm>
            <a:off x="3657600" y="1219200"/>
            <a:ext cx="1219200" cy="1600200"/>
          </a:xfrm>
          <a:custGeom>
            <a:avLst/>
            <a:gdLst>
              <a:gd name="T0" fmla="*/ 2147483646 w 768"/>
              <a:gd name="T1" fmla="*/ 2147483646 h 1008"/>
              <a:gd name="T2" fmla="*/ 2147483646 w 768"/>
              <a:gd name="T3" fmla="*/ 2147483646 h 1008"/>
              <a:gd name="T4" fmla="*/ 0 w 768"/>
              <a:gd name="T5" fmla="*/ 2147483646 h 1008"/>
              <a:gd name="T6" fmla="*/ 2147483646 w 768"/>
              <a:gd name="T7" fmla="*/ 0 h 1008"/>
              <a:gd name="T8" fmla="*/ 2147483646 w 768"/>
              <a:gd name="T9" fmla="*/ 2147483646 h 1008"/>
              <a:gd name="T10" fmla="*/ 2147483646 w 768"/>
              <a:gd name="T11" fmla="*/ 2147483646 h 10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8"/>
              <a:gd name="T19" fmla="*/ 0 h 1008"/>
              <a:gd name="T20" fmla="*/ 768 w 768"/>
              <a:gd name="T21" fmla="*/ 1008 h 10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8" h="1008">
                <a:moveTo>
                  <a:pt x="672" y="1008"/>
                </a:moveTo>
                <a:lnTo>
                  <a:pt x="288" y="672"/>
                </a:lnTo>
                <a:lnTo>
                  <a:pt x="0" y="144"/>
                </a:lnTo>
                <a:lnTo>
                  <a:pt x="240" y="0"/>
                </a:lnTo>
                <a:lnTo>
                  <a:pt x="768" y="672"/>
                </a:lnTo>
                <a:lnTo>
                  <a:pt x="672" y="100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42" name="Freeform 54">
            <a:extLst>
              <a:ext uri="{FF2B5EF4-FFF2-40B4-BE49-F238E27FC236}">
                <a16:creationId xmlns:a16="http://schemas.microsoft.com/office/drawing/2014/main" id="{B1D288FF-CD6C-409A-A025-8AA72EC1B616}"/>
              </a:ext>
            </a:extLst>
          </p:cNvPr>
          <p:cNvSpPr>
            <a:spLocks/>
          </p:cNvSpPr>
          <p:nvPr/>
        </p:nvSpPr>
        <p:spPr bwMode="auto">
          <a:xfrm>
            <a:off x="3276600" y="2057400"/>
            <a:ext cx="838200" cy="685800"/>
          </a:xfrm>
          <a:custGeom>
            <a:avLst/>
            <a:gdLst>
              <a:gd name="T0" fmla="*/ 2147483646 w 528"/>
              <a:gd name="T1" fmla="*/ 2147483646 h 432"/>
              <a:gd name="T2" fmla="*/ 0 w 528"/>
              <a:gd name="T3" fmla="*/ 2147483646 h 432"/>
              <a:gd name="T4" fmla="*/ 0 w 528"/>
              <a:gd name="T5" fmla="*/ 0 h 432"/>
              <a:gd name="T6" fmla="*/ 2147483646 w 528"/>
              <a:gd name="T7" fmla="*/ 2147483646 h 432"/>
              <a:gd name="T8" fmla="*/ 2147483646 w 528"/>
              <a:gd name="T9" fmla="*/ 2147483646 h 432"/>
              <a:gd name="T10" fmla="*/ 2147483646 w 528"/>
              <a:gd name="T11" fmla="*/ 2147483646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"/>
              <a:gd name="T19" fmla="*/ 0 h 432"/>
              <a:gd name="T20" fmla="*/ 528 w 528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" h="432">
                <a:moveTo>
                  <a:pt x="528" y="432"/>
                </a:moveTo>
                <a:lnTo>
                  <a:pt x="0" y="336"/>
                </a:lnTo>
                <a:lnTo>
                  <a:pt x="0" y="0"/>
                </a:lnTo>
                <a:lnTo>
                  <a:pt x="144" y="144"/>
                </a:lnTo>
                <a:lnTo>
                  <a:pt x="480" y="192"/>
                </a:lnTo>
                <a:lnTo>
                  <a:pt x="528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43" name="Freeform 55">
            <a:extLst>
              <a:ext uri="{FF2B5EF4-FFF2-40B4-BE49-F238E27FC236}">
                <a16:creationId xmlns:a16="http://schemas.microsoft.com/office/drawing/2014/main" id="{7D0A7ABC-DA99-4B1A-AC08-96E4A76C7481}"/>
              </a:ext>
            </a:extLst>
          </p:cNvPr>
          <p:cNvSpPr>
            <a:spLocks/>
          </p:cNvSpPr>
          <p:nvPr/>
        </p:nvSpPr>
        <p:spPr bwMode="auto">
          <a:xfrm>
            <a:off x="3733800" y="2667000"/>
            <a:ext cx="381000" cy="609600"/>
          </a:xfrm>
          <a:custGeom>
            <a:avLst/>
            <a:gdLst>
              <a:gd name="T0" fmla="*/ 2147483646 w 240"/>
              <a:gd name="T1" fmla="*/ 2147483646 h 384"/>
              <a:gd name="T2" fmla="*/ 2147483646 w 240"/>
              <a:gd name="T3" fmla="*/ 2147483646 h 384"/>
              <a:gd name="T4" fmla="*/ 2147483646 w 240"/>
              <a:gd name="T5" fmla="*/ 2147483646 h 384"/>
              <a:gd name="T6" fmla="*/ 0 w 240"/>
              <a:gd name="T7" fmla="*/ 0 h 384"/>
              <a:gd name="T8" fmla="*/ 0 w 240"/>
              <a:gd name="T9" fmla="*/ 2147483646 h 384"/>
              <a:gd name="T10" fmla="*/ 2147483646 w 240"/>
              <a:gd name="T11" fmla="*/ 2147483646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384"/>
              <a:gd name="T20" fmla="*/ 240 w 240"/>
              <a:gd name="T21" fmla="*/ 384 h 3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384">
                <a:moveTo>
                  <a:pt x="240" y="384"/>
                </a:moveTo>
                <a:lnTo>
                  <a:pt x="240" y="144"/>
                </a:lnTo>
                <a:lnTo>
                  <a:pt x="240" y="48"/>
                </a:lnTo>
                <a:lnTo>
                  <a:pt x="0" y="0"/>
                </a:lnTo>
                <a:lnTo>
                  <a:pt x="0" y="384"/>
                </a:lnTo>
                <a:lnTo>
                  <a:pt x="240" y="38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44" name="Freeform 56">
            <a:extLst>
              <a:ext uri="{FF2B5EF4-FFF2-40B4-BE49-F238E27FC236}">
                <a16:creationId xmlns:a16="http://schemas.microsoft.com/office/drawing/2014/main" id="{5CDCA67C-74EA-4EA2-B743-C0ACFD49117C}"/>
              </a:ext>
            </a:extLst>
          </p:cNvPr>
          <p:cNvSpPr>
            <a:spLocks/>
          </p:cNvSpPr>
          <p:nvPr/>
        </p:nvSpPr>
        <p:spPr bwMode="auto">
          <a:xfrm>
            <a:off x="3276600" y="2590800"/>
            <a:ext cx="457200" cy="685800"/>
          </a:xfrm>
          <a:custGeom>
            <a:avLst/>
            <a:gdLst>
              <a:gd name="T0" fmla="*/ 2147483646 w 288"/>
              <a:gd name="T1" fmla="*/ 2147483646 h 432"/>
              <a:gd name="T2" fmla="*/ 0 w 288"/>
              <a:gd name="T3" fmla="*/ 2147483646 h 432"/>
              <a:gd name="T4" fmla="*/ 0 w 288"/>
              <a:gd name="T5" fmla="*/ 0 h 432"/>
              <a:gd name="T6" fmla="*/ 2147483646 w 288"/>
              <a:gd name="T7" fmla="*/ 2147483646 h 432"/>
              <a:gd name="T8" fmla="*/ 2147483646 w 288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432"/>
              <a:gd name="T17" fmla="*/ 288 w 288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432">
                <a:moveTo>
                  <a:pt x="288" y="432"/>
                </a:moveTo>
                <a:lnTo>
                  <a:pt x="0" y="432"/>
                </a:lnTo>
                <a:lnTo>
                  <a:pt x="0" y="0"/>
                </a:lnTo>
                <a:lnTo>
                  <a:pt x="288" y="48"/>
                </a:lnTo>
                <a:lnTo>
                  <a:pt x="288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45" name="Freeform 57">
            <a:extLst>
              <a:ext uri="{FF2B5EF4-FFF2-40B4-BE49-F238E27FC236}">
                <a16:creationId xmlns:a16="http://schemas.microsoft.com/office/drawing/2014/main" id="{7F5B0CBA-CA0B-4A3E-AFF0-6E67BFF0F1F4}"/>
              </a:ext>
            </a:extLst>
          </p:cNvPr>
          <p:cNvSpPr>
            <a:spLocks/>
          </p:cNvSpPr>
          <p:nvPr/>
        </p:nvSpPr>
        <p:spPr bwMode="auto">
          <a:xfrm>
            <a:off x="4724400" y="2286000"/>
            <a:ext cx="685800" cy="685800"/>
          </a:xfrm>
          <a:custGeom>
            <a:avLst/>
            <a:gdLst>
              <a:gd name="T0" fmla="*/ 2147483646 w 432"/>
              <a:gd name="T1" fmla="*/ 2147483646 h 432"/>
              <a:gd name="T2" fmla="*/ 2147483646 w 432"/>
              <a:gd name="T3" fmla="*/ 0 h 432"/>
              <a:gd name="T4" fmla="*/ 2147483646 w 432"/>
              <a:gd name="T5" fmla="*/ 0 h 432"/>
              <a:gd name="T6" fmla="*/ 0 w 432"/>
              <a:gd name="T7" fmla="*/ 2147483646 h 432"/>
              <a:gd name="T8" fmla="*/ 2147483646 w 432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432"/>
              <a:gd name="T17" fmla="*/ 432 w 432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432">
                <a:moveTo>
                  <a:pt x="432" y="432"/>
                </a:moveTo>
                <a:lnTo>
                  <a:pt x="432" y="0"/>
                </a:lnTo>
                <a:lnTo>
                  <a:pt x="96" y="0"/>
                </a:lnTo>
                <a:lnTo>
                  <a:pt x="0" y="336"/>
                </a:lnTo>
                <a:lnTo>
                  <a:pt x="432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46" name="Text Box 59">
            <a:extLst>
              <a:ext uri="{FF2B5EF4-FFF2-40B4-BE49-F238E27FC236}">
                <a16:creationId xmlns:a16="http://schemas.microsoft.com/office/drawing/2014/main" id="{FB56A2D9-BBDC-4106-A3F8-B0F78A19B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282825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5%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3547" name="Text Box 60">
            <a:extLst>
              <a:ext uri="{FF2B5EF4-FFF2-40B4-BE49-F238E27FC236}">
                <a16:creationId xmlns:a16="http://schemas.microsoft.com/office/drawing/2014/main" id="{DD950B7D-2C0F-4651-B50B-326411684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0" y="2868613"/>
            <a:ext cx="595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17%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3548" name="Text Box 61">
            <a:extLst>
              <a:ext uri="{FF2B5EF4-FFF2-40B4-BE49-F238E27FC236}">
                <a16:creationId xmlns:a16="http://schemas.microsoft.com/office/drawing/2014/main" id="{6C2562AB-2F56-44B2-941A-7E5D1A75D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763838"/>
            <a:ext cx="4810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1%</a:t>
            </a:r>
            <a:endParaRPr lang="en-US" altLang="en-US" sz="1800"/>
          </a:p>
        </p:txBody>
      </p:sp>
      <p:pic>
        <p:nvPicPr>
          <p:cNvPr id="63549" name="Picture 62" descr="C:\AGVISE Logo\Agvise-logo2000.jpg">
            <a:extLst>
              <a:ext uri="{FF2B5EF4-FFF2-40B4-BE49-F238E27FC236}">
                <a16:creationId xmlns:a16="http://schemas.microsoft.com/office/drawing/2014/main" id="{D14F2DE1-1F63-404C-85D3-47C837446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468438"/>
            <a:ext cx="233045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50" name="Text Box 63">
            <a:extLst>
              <a:ext uri="{FF2B5EF4-FFF2-40B4-BE49-F238E27FC236}">
                <a16:creationId xmlns:a16="http://schemas.microsoft.com/office/drawing/2014/main" id="{F34C9D86-DC08-40AF-BD96-A48971DF4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331788"/>
            <a:ext cx="8345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>
                <a:latin typeface="Arial" panose="020B0604020202020204" pitchFamily="34" charset="0"/>
              </a:rPr>
              <a:t>% Soil Samples with Soil pH less than 6.0</a:t>
            </a:r>
            <a:r>
              <a:rPr lang="en-US" altLang="en-US" sz="2800" b="1" i="1">
                <a:latin typeface="Arial" panose="020B0604020202020204" pitchFamily="34" charset="0"/>
              </a:rPr>
              <a:t> 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63551" name="Text Box 64">
            <a:extLst>
              <a:ext uri="{FF2B5EF4-FFF2-40B4-BE49-F238E27FC236}">
                <a16:creationId xmlns:a16="http://schemas.microsoft.com/office/drawing/2014/main" id="{A8CC2F37-48C7-4F1B-BDEE-F500F0F79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8" y="1611313"/>
            <a:ext cx="2363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Fall 2015 samples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3552" name="Text Box 65">
            <a:extLst>
              <a:ext uri="{FF2B5EF4-FFF2-40B4-BE49-F238E27FC236}">
                <a16:creationId xmlns:a16="http://schemas.microsoft.com/office/drawing/2014/main" id="{AAE12E89-49E4-4799-A680-6C44AE65F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613" y="1952625"/>
            <a:ext cx="1931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(0-6” samples)</a:t>
            </a:r>
          </a:p>
        </p:txBody>
      </p:sp>
      <p:sp>
        <p:nvSpPr>
          <p:cNvPr id="63553" name="Text Box 66">
            <a:extLst>
              <a:ext uri="{FF2B5EF4-FFF2-40B4-BE49-F238E27FC236}">
                <a16:creationId xmlns:a16="http://schemas.microsoft.com/office/drawing/2014/main" id="{BD641F05-C844-4459-9FF3-54630043C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52400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MB</a:t>
            </a:r>
          </a:p>
        </p:txBody>
      </p:sp>
      <p:sp>
        <p:nvSpPr>
          <p:cNvPr id="63554" name="Text Box 67">
            <a:extLst>
              <a:ext uri="{FF2B5EF4-FFF2-40B4-BE49-F238E27FC236}">
                <a16:creationId xmlns:a16="http://schemas.microsoft.com/office/drawing/2014/main" id="{49B570F5-D1F1-48B5-80A8-99437B37B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657600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ND</a:t>
            </a:r>
          </a:p>
        </p:txBody>
      </p:sp>
      <p:sp>
        <p:nvSpPr>
          <p:cNvPr id="63555" name="Text Box 68">
            <a:extLst>
              <a:ext uri="{FF2B5EF4-FFF2-40B4-BE49-F238E27FC236}">
                <a16:creationId xmlns:a16="http://schemas.microsoft.com/office/drawing/2014/main" id="{D26FE145-FD5E-4617-86F1-098526567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51816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SD</a:t>
            </a:r>
          </a:p>
        </p:txBody>
      </p:sp>
      <p:sp>
        <p:nvSpPr>
          <p:cNvPr id="63556" name="Text Box 69">
            <a:extLst>
              <a:ext uri="{FF2B5EF4-FFF2-40B4-BE49-F238E27FC236}">
                <a16:creationId xmlns:a16="http://schemas.microsoft.com/office/drawing/2014/main" id="{EFC953A8-A959-45E2-95F7-7350E77E6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650" y="49530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MN</a:t>
            </a:r>
          </a:p>
        </p:txBody>
      </p:sp>
      <p:sp>
        <p:nvSpPr>
          <p:cNvPr id="63557" name="Text Box 70">
            <a:extLst>
              <a:ext uri="{FF2B5EF4-FFF2-40B4-BE49-F238E27FC236}">
                <a16:creationId xmlns:a16="http://schemas.microsoft.com/office/drawing/2014/main" id="{6985FB95-4CD0-42EE-8635-29A11B6D0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7526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3558" name="Text Box 71">
            <a:extLst>
              <a:ext uri="{FF2B5EF4-FFF2-40B4-BE49-F238E27FC236}">
                <a16:creationId xmlns:a16="http://schemas.microsoft.com/office/drawing/2014/main" id="{82389E42-0D44-4170-ACDE-FA5C2D090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75" y="572928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13%</a:t>
            </a:r>
          </a:p>
        </p:txBody>
      </p:sp>
      <p:sp>
        <p:nvSpPr>
          <p:cNvPr id="63559" name="Text Box 72">
            <a:extLst>
              <a:ext uri="{FF2B5EF4-FFF2-40B4-BE49-F238E27FC236}">
                <a16:creationId xmlns:a16="http://schemas.microsoft.com/office/drawing/2014/main" id="{00667CDF-7875-441D-902D-967241E6C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675" y="55626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29%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3560" name="Text Box 73">
            <a:extLst>
              <a:ext uri="{FF2B5EF4-FFF2-40B4-BE49-F238E27FC236}">
                <a16:creationId xmlns:a16="http://schemas.microsoft.com/office/drawing/2014/main" id="{3052C159-8EE9-41ED-BC0C-5C1969FEB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825" y="57150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21%</a:t>
            </a:r>
          </a:p>
        </p:txBody>
      </p:sp>
      <p:sp>
        <p:nvSpPr>
          <p:cNvPr id="63561" name="Text Box 74">
            <a:extLst>
              <a:ext uri="{FF2B5EF4-FFF2-40B4-BE49-F238E27FC236}">
                <a16:creationId xmlns:a16="http://schemas.microsoft.com/office/drawing/2014/main" id="{61B58835-867F-4190-A8A8-507E4EAC7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075" y="48768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27%</a:t>
            </a:r>
          </a:p>
        </p:txBody>
      </p:sp>
      <p:sp>
        <p:nvSpPr>
          <p:cNvPr id="63562" name="Text Box 75">
            <a:extLst>
              <a:ext uri="{FF2B5EF4-FFF2-40B4-BE49-F238E27FC236}">
                <a16:creationId xmlns:a16="http://schemas.microsoft.com/office/drawing/2014/main" id="{C0D58969-E8C4-4E54-B055-46A88F958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475" y="412908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52%</a:t>
            </a:r>
          </a:p>
        </p:txBody>
      </p:sp>
      <p:sp>
        <p:nvSpPr>
          <p:cNvPr id="63563" name="Text Box 76">
            <a:extLst>
              <a:ext uri="{FF2B5EF4-FFF2-40B4-BE49-F238E27FC236}">
                <a16:creationId xmlns:a16="http://schemas.microsoft.com/office/drawing/2014/main" id="{94E45541-944F-41F1-AC67-1FDE76718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113" y="3519488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7%</a:t>
            </a:r>
          </a:p>
        </p:txBody>
      </p:sp>
      <p:sp>
        <p:nvSpPr>
          <p:cNvPr id="63564" name="Text Box 77">
            <a:extLst>
              <a:ext uri="{FF2B5EF4-FFF2-40B4-BE49-F238E27FC236}">
                <a16:creationId xmlns:a16="http://schemas.microsoft.com/office/drawing/2014/main" id="{42D72247-C696-4153-AB23-DAD82B5D9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713" y="19050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0%</a:t>
            </a:r>
          </a:p>
        </p:txBody>
      </p:sp>
      <p:sp>
        <p:nvSpPr>
          <p:cNvPr id="63565" name="Text Box 41">
            <a:extLst>
              <a:ext uri="{FF2B5EF4-FFF2-40B4-BE49-F238E27FC236}">
                <a16:creationId xmlns:a16="http://schemas.microsoft.com/office/drawing/2014/main" id="{453DB491-201A-4A6C-87B9-C93730B66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88" y="25146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0%</a:t>
            </a:r>
          </a:p>
        </p:txBody>
      </p:sp>
      <p:sp>
        <p:nvSpPr>
          <p:cNvPr id="63566" name="Text Box 40">
            <a:extLst>
              <a:ext uri="{FF2B5EF4-FFF2-40B4-BE49-F238E27FC236}">
                <a16:creationId xmlns:a16="http://schemas.microsoft.com/office/drawing/2014/main" id="{50C78FD4-DF4F-442C-8FA9-EE14D327E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2913" y="5057775"/>
            <a:ext cx="646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25%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reeform 2">
            <a:extLst>
              <a:ext uri="{FF2B5EF4-FFF2-40B4-BE49-F238E27FC236}">
                <a16:creationId xmlns:a16="http://schemas.microsoft.com/office/drawing/2014/main" id="{9F83BF30-E9D6-4116-9D70-E652DAD8162B}"/>
              </a:ext>
            </a:extLst>
          </p:cNvPr>
          <p:cNvSpPr>
            <a:spLocks/>
          </p:cNvSpPr>
          <p:nvPr/>
        </p:nvSpPr>
        <p:spPr bwMode="auto">
          <a:xfrm>
            <a:off x="4343400" y="3886200"/>
            <a:ext cx="609600" cy="990600"/>
          </a:xfrm>
          <a:custGeom>
            <a:avLst/>
            <a:gdLst>
              <a:gd name="T0" fmla="*/ 2147483646 w 384"/>
              <a:gd name="T1" fmla="*/ 2147483646 h 624"/>
              <a:gd name="T2" fmla="*/ 0 w 384"/>
              <a:gd name="T3" fmla="*/ 2147483646 h 624"/>
              <a:gd name="T4" fmla="*/ 0 w 384"/>
              <a:gd name="T5" fmla="*/ 2147483646 h 624"/>
              <a:gd name="T6" fmla="*/ 0 w 384"/>
              <a:gd name="T7" fmla="*/ 0 h 624"/>
              <a:gd name="T8" fmla="*/ 2147483646 w 384"/>
              <a:gd name="T9" fmla="*/ 2147483646 h 624"/>
              <a:gd name="T10" fmla="*/ 2147483646 w 384"/>
              <a:gd name="T11" fmla="*/ 2147483646 h 624"/>
              <a:gd name="T12" fmla="*/ 2147483646 w 384"/>
              <a:gd name="T13" fmla="*/ 2147483646 h 624"/>
              <a:gd name="T14" fmla="*/ 2147483646 w 384"/>
              <a:gd name="T15" fmla="*/ 2147483646 h 6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624"/>
              <a:gd name="T26" fmla="*/ 384 w 384"/>
              <a:gd name="T27" fmla="*/ 624 h 6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624">
                <a:moveTo>
                  <a:pt x="384" y="624"/>
                </a:moveTo>
                <a:lnTo>
                  <a:pt x="0" y="624"/>
                </a:lnTo>
                <a:lnTo>
                  <a:pt x="0" y="288"/>
                </a:lnTo>
                <a:lnTo>
                  <a:pt x="0" y="0"/>
                </a:lnTo>
                <a:lnTo>
                  <a:pt x="336" y="48"/>
                </a:lnTo>
                <a:lnTo>
                  <a:pt x="336" y="384"/>
                </a:lnTo>
                <a:lnTo>
                  <a:pt x="384" y="528"/>
                </a:lnTo>
                <a:lnTo>
                  <a:pt x="384" y="62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5" name="Freeform 3">
            <a:extLst>
              <a:ext uri="{FF2B5EF4-FFF2-40B4-BE49-F238E27FC236}">
                <a16:creationId xmlns:a16="http://schemas.microsoft.com/office/drawing/2014/main" id="{6FA78708-08BE-40D8-8E57-BED7CECD12BB}"/>
              </a:ext>
            </a:extLst>
          </p:cNvPr>
          <p:cNvSpPr>
            <a:spLocks/>
          </p:cNvSpPr>
          <p:nvPr/>
        </p:nvSpPr>
        <p:spPr bwMode="auto">
          <a:xfrm>
            <a:off x="3276600" y="1447800"/>
            <a:ext cx="838200" cy="914400"/>
          </a:xfrm>
          <a:custGeom>
            <a:avLst/>
            <a:gdLst>
              <a:gd name="T0" fmla="*/ 2147483646 w 528"/>
              <a:gd name="T1" fmla="*/ 2147483646 h 576"/>
              <a:gd name="T2" fmla="*/ 2147483646 w 528"/>
              <a:gd name="T3" fmla="*/ 2147483646 h 576"/>
              <a:gd name="T4" fmla="*/ 2147483646 w 528"/>
              <a:gd name="T5" fmla="*/ 2147483646 h 576"/>
              <a:gd name="T6" fmla="*/ 0 w 528"/>
              <a:gd name="T7" fmla="*/ 2147483646 h 576"/>
              <a:gd name="T8" fmla="*/ 2147483646 w 528"/>
              <a:gd name="T9" fmla="*/ 2147483646 h 576"/>
              <a:gd name="T10" fmla="*/ 2147483646 w 528"/>
              <a:gd name="T11" fmla="*/ 0 h 576"/>
              <a:gd name="T12" fmla="*/ 2147483646 w 528"/>
              <a:gd name="T13" fmla="*/ 2147483646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576"/>
              <a:gd name="T23" fmla="*/ 528 w 528"/>
              <a:gd name="T24" fmla="*/ 576 h 5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576">
                <a:moveTo>
                  <a:pt x="528" y="528"/>
                </a:moveTo>
                <a:lnTo>
                  <a:pt x="480" y="576"/>
                </a:lnTo>
                <a:lnTo>
                  <a:pt x="144" y="528"/>
                </a:lnTo>
                <a:lnTo>
                  <a:pt x="0" y="384"/>
                </a:lnTo>
                <a:lnTo>
                  <a:pt x="48" y="48"/>
                </a:lnTo>
                <a:lnTo>
                  <a:pt x="240" y="0"/>
                </a:lnTo>
                <a:lnTo>
                  <a:pt x="528" y="52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6" name="Freeform 4">
            <a:extLst>
              <a:ext uri="{FF2B5EF4-FFF2-40B4-BE49-F238E27FC236}">
                <a16:creationId xmlns:a16="http://schemas.microsoft.com/office/drawing/2014/main" id="{5ACEAAA2-F1C6-47B9-B24B-787EB878BC3D}"/>
              </a:ext>
            </a:extLst>
          </p:cNvPr>
          <p:cNvSpPr>
            <a:spLocks/>
          </p:cNvSpPr>
          <p:nvPr/>
        </p:nvSpPr>
        <p:spPr bwMode="auto">
          <a:xfrm>
            <a:off x="2443163" y="3205163"/>
            <a:ext cx="708025" cy="785812"/>
          </a:xfrm>
          <a:custGeom>
            <a:avLst/>
            <a:gdLst>
              <a:gd name="T0" fmla="*/ 2147483646 w 621"/>
              <a:gd name="T1" fmla="*/ 0 h 723"/>
              <a:gd name="T2" fmla="*/ 2147483646 w 621"/>
              <a:gd name="T3" fmla="*/ 2147483646 h 723"/>
              <a:gd name="T4" fmla="*/ 2147483646 w 621"/>
              <a:gd name="T5" fmla="*/ 2147483646 h 723"/>
              <a:gd name="T6" fmla="*/ 0 w 621"/>
              <a:gd name="T7" fmla="*/ 2147483646 h 723"/>
              <a:gd name="T8" fmla="*/ 2147483646 w 621"/>
              <a:gd name="T9" fmla="*/ 0 h 7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1"/>
              <a:gd name="T16" fmla="*/ 0 h 723"/>
              <a:gd name="T17" fmla="*/ 621 w 621"/>
              <a:gd name="T18" fmla="*/ 723 h 7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1" h="723">
                <a:moveTo>
                  <a:pt x="51" y="0"/>
                </a:moveTo>
                <a:lnTo>
                  <a:pt x="621" y="30"/>
                </a:lnTo>
                <a:lnTo>
                  <a:pt x="576" y="675"/>
                </a:lnTo>
                <a:lnTo>
                  <a:pt x="0" y="723"/>
                </a:lnTo>
                <a:lnTo>
                  <a:pt x="51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7" name="Freeform 5">
            <a:extLst>
              <a:ext uri="{FF2B5EF4-FFF2-40B4-BE49-F238E27FC236}">
                <a16:creationId xmlns:a16="http://schemas.microsoft.com/office/drawing/2014/main" id="{11EE3C0E-08B9-4BCF-8377-960271752823}"/>
              </a:ext>
            </a:extLst>
          </p:cNvPr>
          <p:cNvSpPr>
            <a:spLocks/>
          </p:cNvSpPr>
          <p:nvPr/>
        </p:nvSpPr>
        <p:spPr bwMode="auto">
          <a:xfrm>
            <a:off x="3100388" y="3233738"/>
            <a:ext cx="601662" cy="704850"/>
          </a:xfrm>
          <a:custGeom>
            <a:avLst/>
            <a:gdLst>
              <a:gd name="T0" fmla="*/ 2147483646 w 528"/>
              <a:gd name="T1" fmla="*/ 0 h 648"/>
              <a:gd name="T2" fmla="*/ 2147483646 w 528"/>
              <a:gd name="T3" fmla="*/ 2147483646 h 648"/>
              <a:gd name="T4" fmla="*/ 2147483646 w 528"/>
              <a:gd name="T5" fmla="*/ 2147483646 h 648"/>
              <a:gd name="T6" fmla="*/ 2147483646 w 528"/>
              <a:gd name="T7" fmla="*/ 2147483646 h 648"/>
              <a:gd name="T8" fmla="*/ 2147483646 w 528"/>
              <a:gd name="T9" fmla="*/ 2147483646 h 648"/>
              <a:gd name="T10" fmla="*/ 0 w 528"/>
              <a:gd name="T11" fmla="*/ 2147483646 h 648"/>
              <a:gd name="T12" fmla="*/ 2147483646 w 528"/>
              <a:gd name="T13" fmla="*/ 0 h 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648"/>
              <a:gd name="T23" fmla="*/ 528 w 528"/>
              <a:gd name="T24" fmla="*/ 648 h 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648">
                <a:moveTo>
                  <a:pt x="48" y="0"/>
                </a:moveTo>
                <a:lnTo>
                  <a:pt x="528" y="24"/>
                </a:lnTo>
                <a:lnTo>
                  <a:pt x="528" y="552"/>
                </a:lnTo>
                <a:lnTo>
                  <a:pt x="480" y="552"/>
                </a:lnTo>
                <a:lnTo>
                  <a:pt x="144" y="648"/>
                </a:lnTo>
                <a:lnTo>
                  <a:pt x="0" y="6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8" name="Freeform 6">
            <a:extLst>
              <a:ext uri="{FF2B5EF4-FFF2-40B4-BE49-F238E27FC236}">
                <a16:creationId xmlns:a16="http://schemas.microsoft.com/office/drawing/2014/main" id="{B9CB2060-8C59-46DA-8A31-65DEC80D1F45}"/>
              </a:ext>
            </a:extLst>
          </p:cNvPr>
          <p:cNvSpPr>
            <a:spLocks/>
          </p:cNvSpPr>
          <p:nvPr/>
        </p:nvSpPr>
        <p:spPr bwMode="auto">
          <a:xfrm>
            <a:off x="3702050" y="3260725"/>
            <a:ext cx="546100" cy="574675"/>
          </a:xfrm>
          <a:custGeom>
            <a:avLst/>
            <a:gdLst>
              <a:gd name="T0" fmla="*/ 0 w 480"/>
              <a:gd name="T1" fmla="*/ 0 h 528"/>
              <a:gd name="T2" fmla="*/ 2147483646 w 480"/>
              <a:gd name="T3" fmla="*/ 0 h 528"/>
              <a:gd name="T4" fmla="*/ 2147483646 w 480"/>
              <a:gd name="T5" fmla="*/ 2147483646 h 528"/>
              <a:gd name="T6" fmla="*/ 0 w 480"/>
              <a:gd name="T7" fmla="*/ 2147483646 h 528"/>
              <a:gd name="T8" fmla="*/ 0 w 480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0"/>
              <a:gd name="T16" fmla="*/ 0 h 528"/>
              <a:gd name="T17" fmla="*/ 480 w 480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0" h="528">
                <a:moveTo>
                  <a:pt x="0" y="0"/>
                </a:moveTo>
                <a:lnTo>
                  <a:pt x="480" y="0"/>
                </a:lnTo>
                <a:lnTo>
                  <a:pt x="480" y="480"/>
                </a:lnTo>
                <a:lnTo>
                  <a:pt x="0" y="52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9" name="Freeform 7">
            <a:extLst>
              <a:ext uri="{FF2B5EF4-FFF2-40B4-BE49-F238E27FC236}">
                <a16:creationId xmlns:a16="http://schemas.microsoft.com/office/drawing/2014/main" id="{BB9C1657-B04F-4E09-B670-15F22D688F06}"/>
              </a:ext>
            </a:extLst>
          </p:cNvPr>
          <p:cNvSpPr>
            <a:spLocks/>
          </p:cNvSpPr>
          <p:nvPr/>
        </p:nvSpPr>
        <p:spPr bwMode="auto">
          <a:xfrm>
            <a:off x="4248150" y="3260725"/>
            <a:ext cx="604838" cy="730250"/>
          </a:xfrm>
          <a:custGeom>
            <a:avLst/>
            <a:gdLst>
              <a:gd name="T0" fmla="*/ 0 w 531"/>
              <a:gd name="T1" fmla="*/ 0 h 672"/>
              <a:gd name="T2" fmla="*/ 2147483646 w 531"/>
              <a:gd name="T3" fmla="*/ 0 h 672"/>
              <a:gd name="T4" fmla="*/ 2147483646 w 531"/>
              <a:gd name="T5" fmla="*/ 2147483646 h 672"/>
              <a:gd name="T6" fmla="*/ 2147483646 w 531"/>
              <a:gd name="T7" fmla="*/ 2147483646 h 672"/>
              <a:gd name="T8" fmla="*/ 2147483646 w 531"/>
              <a:gd name="T9" fmla="*/ 2147483646 h 672"/>
              <a:gd name="T10" fmla="*/ 2147483646 w 531"/>
              <a:gd name="T11" fmla="*/ 2147483646 h 672"/>
              <a:gd name="T12" fmla="*/ 2147483646 w 531"/>
              <a:gd name="T13" fmla="*/ 2147483646 h 672"/>
              <a:gd name="T14" fmla="*/ 2147483646 w 531"/>
              <a:gd name="T15" fmla="*/ 2147483646 h 672"/>
              <a:gd name="T16" fmla="*/ 2147483646 w 531"/>
              <a:gd name="T17" fmla="*/ 2147483646 h 672"/>
              <a:gd name="T18" fmla="*/ 2147483646 w 531"/>
              <a:gd name="T19" fmla="*/ 2147483646 h 672"/>
              <a:gd name="T20" fmla="*/ 2147483646 w 531"/>
              <a:gd name="T21" fmla="*/ 2147483646 h 672"/>
              <a:gd name="T22" fmla="*/ 0 w 531"/>
              <a:gd name="T23" fmla="*/ 2147483646 h 672"/>
              <a:gd name="T24" fmla="*/ 0 w 531"/>
              <a:gd name="T25" fmla="*/ 0 h 6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31"/>
              <a:gd name="T40" fmla="*/ 0 h 672"/>
              <a:gd name="T41" fmla="*/ 531 w 531"/>
              <a:gd name="T42" fmla="*/ 672 h 6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31" h="672">
                <a:moveTo>
                  <a:pt x="0" y="0"/>
                </a:moveTo>
                <a:lnTo>
                  <a:pt x="432" y="0"/>
                </a:lnTo>
                <a:lnTo>
                  <a:pt x="480" y="192"/>
                </a:lnTo>
                <a:cubicBezTo>
                  <a:pt x="446" y="199"/>
                  <a:pt x="458" y="210"/>
                  <a:pt x="448" y="240"/>
                </a:cubicBezTo>
                <a:cubicBezTo>
                  <a:pt x="443" y="321"/>
                  <a:pt x="440" y="326"/>
                  <a:pt x="448" y="428"/>
                </a:cubicBezTo>
                <a:cubicBezTo>
                  <a:pt x="449" y="441"/>
                  <a:pt x="459" y="470"/>
                  <a:pt x="464" y="484"/>
                </a:cubicBezTo>
                <a:cubicBezTo>
                  <a:pt x="465" y="488"/>
                  <a:pt x="468" y="496"/>
                  <a:pt x="468" y="496"/>
                </a:cubicBezTo>
                <a:cubicBezTo>
                  <a:pt x="472" y="550"/>
                  <a:pt x="477" y="571"/>
                  <a:pt x="508" y="612"/>
                </a:cubicBezTo>
                <a:cubicBezTo>
                  <a:pt x="518" y="642"/>
                  <a:pt x="503" y="606"/>
                  <a:pt x="524" y="632"/>
                </a:cubicBezTo>
                <a:cubicBezTo>
                  <a:pt x="531" y="641"/>
                  <a:pt x="528" y="667"/>
                  <a:pt x="528" y="672"/>
                </a:cubicBezTo>
                <a:lnTo>
                  <a:pt x="96" y="624"/>
                </a:lnTo>
                <a:lnTo>
                  <a:pt x="0" y="48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0" name="Freeform 8">
            <a:extLst>
              <a:ext uri="{FF2B5EF4-FFF2-40B4-BE49-F238E27FC236}">
                <a16:creationId xmlns:a16="http://schemas.microsoft.com/office/drawing/2014/main" id="{7508009B-6FC2-4808-B50F-4622E6496D3B}"/>
              </a:ext>
            </a:extLst>
          </p:cNvPr>
          <p:cNvSpPr>
            <a:spLocks/>
          </p:cNvSpPr>
          <p:nvPr/>
        </p:nvSpPr>
        <p:spPr bwMode="auto">
          <a:xfrm>
            <a:off x="3646488" y="3783013"/>
            <a:ext cx="765175" cy="1044575"/>
          </a:xfrm>
          <a:custGeom>
            <a:avLst/>
            <a:gdLst>
              <a:gd name="T0" fmla="*/ 0 w 672"/>
              <a:gd name="T1" fmla="*/ 2147483646 h 960"/>
              <a:gd name="T2" fmla="*/ 2147483646 w 672"/>
              <a:gd name="T3" fmla="*/ 0 h 960"/>
              <a:gd name="T4" fmla="*/ 2147483646 w 672"/>
              <a:gd name="T5" fmla="*/ 2147483646 h 960"/>
              <a:gd name="T6" fmla="*/ 2147483646 w 672"/>
              <a:gd name="T7" fmla="*/ 2147483646 h 960"/>
              <a:gd name="T8" fmla="*/ 2147483646 w 672"/>
              <a:gd name="T9" fmla="*/ 2147483646 h 960"/>
              <a:gd name="T10" fmla="*/ 2147483646 w 672"/>
              <a:gd name="T11" fmla="*/ 2147483646 h 960"/>
              <a:gd name="T12" fmla="*/ 2147483646 w 672"/>
              <a:gd name="T13" fmla="*/ 2147483646 h 960"/>
              <a:gd name="T14" fmla="*/ 0 w 672"/>
              <a:gd name="T15" fmla="*/ 2147483646 h 9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2"/>
              <a:gd name="T25" fmla="*/ 0 h 960"/>
              <a:gd name="T26" fmla="*/ 672 w 672"/>
              <a:gd name="T27" fmla="*/ 960 h 9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2" h="960">
                <a:moveTo>
                  <a:pt x="0" y="48"/>
                </a:moveTo>
                <a:lnTo>
                  <a:pt x="528" y="0"/>
                </a:lnTo>
                <a:lnTo>
                  <a:pt x="624" y="144"/>
                </a:lnTo>
                <a:lnTo>
                  <a:pt x="672" y="144"/>
                </a:lnTo>
                <a:lnTo>
                  <a:pt x="624" y="576"/>
                </a:lnTo>
                <a:lnTo>
                  <a:pt x="624" y="960"/>
                </a:lnTo>
                <a:lnTo>
                  <a:pt x="192" y="960"/>
                </a:lnTo>
                <a:lnTo>
                  <a:pt x="0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1" name="Freeform 9">
            <a:extLst>
              <a:ext uri="{FF2B5EF4-FFF2-40B4-BE49-F238E27FC236}">
                <a16:creationId xmlns:a16="http://schemas.microsoft.com/office/drawing/2014/main" id="{E8F77D10-A517-4E49-A91B-50BFBA9D0784}"/>
              </a:ext>
            </a:extLst>
          </p:cNvPr>
          <p:cNvSpPr>
            <a:spLocks/>
          </p:cNvSpPr>
          <p:nvPr/>
        </p:nvSpPr>
        <p:spPr bwMode="auto">
          <a:xfrm>
            <a:off x="3209925" y="3835400"/>
            <a:ext cx="655638" cy="992188"/>
          </a:xfrm>
          <a:custGeom>
            <a:avLst/>
            <a:gdLst>
              <a:gd name="T0" fmla="*/ 2147483646 w 576"/>
              <a:gd name="T1" fmla="*/ 2147483646 h 912"/>
              <a:gd name="T2" fmla="*/ 2147483646 w 576"/>
              <a:gd name="T3" fmla="*/ 0 h 912"/>
              <a:gd name="T4" fmla="*/ 2147483646 w 576"/>
              <a:gd name="T5" fmla="*/ 2147483646 h 912"/>
              <a:gd name="T6" fmla="*/ 0 w 576"/>
              <a:gd name="T7" fmla="*/ 2147483646 h 912"/>
              <a:gd name="T8" fmla="*/ 2147483646 w 576"/>
              <a:gd name="T9" fmla="*/ 2147483646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912"/>
              <a:gd name="T17" fmla="*/ 576 w 576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912">
                <a:moveTo>
                  <a:pt x="48" y="96"/>
                </a:moveTo>
                <a:lnTo>
                  <a:pt x="384" y="0"/>
                </a:lnTo>
                <a:lnTo>
                  <a:pt x="576" y="912"/>
                </a:lnTo>
                <a:lnTo>
                  <a:pt x="0" y="864"/>
                </a:lnTo>
                <a:lnTo>
                  <a:pt x="48" y="9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2" name="Freeform 10">
            <a:extLst>
              <a:ext uri="{FF2B5EF4-FFF2-40B4-BE49-F238E27FC236}">
                <a16:creationId xmlns:a16="http://schemas.microsoft.com/office/drawing/2014/main" id="{D08BE178-5F00-4193-A770-3863AB3451EE}"/>
              </a:ext>
            </a:extLst>
          </p:cNvPr>
          <p:cNvSpPr>
            <a:spLocks/>
          </p:cNvSpPr>
          <p:nvPr/>
        </p:nvSpPr>
        <p:spPr bwMode="auto">
          <a:xfrm>
            <a:off x="2389188" y="3938588"/>
            <a:ext cx="874712" cy="836612"/>
          </a:xfrm>
          <a:custGeom>
            <a:avLst/>
            <a:gdLst>
              <a:gd name="T0" fmla="*/ 2147483646 w 768"/>
              <a:gd name="T1" fmla="*/ 2147483646 h 768"/>
              <a:gd name="T2" fmla="*/ 2147483646 w 768"/>
              <a:gd name="T3" fmla="*/ 0 h 768"/>
              <a:gd name="T4" fmla="*/ 2147483646 w 768"/>
              <a:gd name="T5" fmla="*/ 0 h 768"/>
              <a:gd name="T6" fmla="*/ 2147483646 w 768"/>
              <a:gd name="T7" fmla="*/ 2147483646 h 768"/>
              <a:gd name="T8" fmla="*/ 0 w 768"/>
              <a:gd name="T9" fmla="*/ 2147483646 h 768"/>
              <a:gd name="T10" fmla="*/ 2147483646 w 768"/>
              <a:gd name="T11" fmla="*/ 2147483646 h 7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8"/>
              <a:gd name="T19" fmla="*/ 0 h 768"/>
              <a:gd name="T20" fmla="*/ 768 w 768"/>
              <a:gd name="T21" fmla="*/ 768 h 7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8" h="768">
                <a:moveTo>
                  <a:pt x="48" y="48"/>
                </a:moveTo>
                <a:lnTo>
                  <a:pt x="624" y="0"/>
                </a:lnTo>
                <a:lnTo>
                  <a:pt x="768" y="0"/>
                </a:lnTo>
                <a:lnTo>
                  <a:pt x="720" y="768"/>
                </a:lnTo>
                <a:lnTo>
                  <a:pt x="0" y="720"/>
                </a:lnTo>
                <a:lnTo>
                  <a:pt x="48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3" name="Freeform 11">
            <a:extLst>
              <a:ext uri="{FF2B5EF4-FFF2-40B4-BE49-F238E27FC236}">
                <a16:creationId xmlns:a16="http://schemas.microsoft.com/office/drawing/2014/main" id="{31B189B7-D74E-40CA-BFC3-F9094BA9FE97}"/>
              </a:ext>
            </a:extLst>
          </p:cNvPr>
          <p:cNvSpPr>
            <a:spLocks/>
          </p:cNvSpPr>
          <p:nvPr/>
        </p:nvSpPr>
        <p:spPr bwMode="auto">
          <a:xfrm>
            <a:off x="2279650" y="4722813"/>
            <a:ext cx="765175" cy="1566862"/>
          </a:xfrm>
          <a:custGeom>
            <a:avLst/>
            <a:gdLst>
              <a:gd name="T0" fmla="*/ 2147483646 w 672"/>
              <a:gd name="T1" fmla="*/ 0 h 1440"/>
              <a:gd name="T2" fmla="*/ 2147483646 w 672"/>
              <a:gd name="T3" fmla="*/ 0 h 1440"/>
              <a:gd name="T4" fmla="*/ 2147483646 w 672"/>
              <a:gd name="T5" fmla="*/ 2147483646 h 1440"/>
              <a:gd name="T6" fmla="*/ 2147483646 w 672"/>
              <a:gd name="T7" fmla="*/ 2147483646 h 1440"/>
              <a:gd name="T8" fmla="*/ 0 w 672"/>
              <a:gd name="T9" fmla="*/ 2147483646 h 1440"/>
              <a:gd name="T10" fmla="*/ 2147483646 w 672"/>
              <a:gd name="T11" fmla="*/ 0 h 1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72"/>
              <a:gd name="T19" fmla="*/ 0 h 1440"/>
              <a:gd name="T20" fmla="*/ 672 w 672"/>
              <a:gd name="T21" fmla="*/ 1440 h 1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72" h="1440">
                <a:moveTo>
                  <a:pt x="96" y="0"/>
                </a:moveTo>
                <a:lnTo>
                  <a:pt x="480" y="0"/>
                </a:lnTo>
                <a:lnTo>
                  <a:pt x="672" y="672"/>
                </a:lnTo>
                <a:lnTo>
                  <a:pt x="624" y="1440"/>
                </a:lnTo>
                <a:lnTo>
                  <a:pt x="0" y="1392"/>
                </a:lnTo>
                <a:lnTo>
                  <a:pt x="96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4" name="Freeform 12">
            <a:extLst>
              <a:ext uri="{FF2B5EF4-FFF2-40B4-BE49-F238E27FC236}">
                <a16:creationId xmlns:a16="http://schemas.microsoft.com/office/drawing/2014/main" id="{FC281A64-A82A-485E-82B3-DBC50B4CBF15}"/>
              </a:ext>
            </a:extLst>
          </p:cNvPr>
          <p:cNvSpPr>
            <a:spLocks/>
          </p:cNvSpPr>
          <p:nvPr/>
        </p:nvSpPr>
        <p:spPr bwMode="auto">
          <a:xfrm>
            <a:off x="2825750" y="4722813"/>
            <a:ext cx="820738" cy="731837"/>
          </a:xfrm>
          <a:custGeom>
            <a:avLst/>
            <a:gdLst>
              <a:gd name="T0" fmla="*/ 0 w 720"/>
              <a:gd name="T1" fmla="*/ 0 h 672"/>
              <a:gd name="T2" fmla="*/ 2147483646 w 720"/>
              <a:gd name="T3" fmla="*/ 2147483646 h 672"/>
              <a:gd name="T4" fmla="*/ 2147483646 w 720"/>
              <a:gd name="T5" fmla="*/ 2147483646 h 672"/>
              <a:gd name="T6" fmla="*/ 2147483646 w 720"/>
              <a:gd name="T7" fmla="*/ 2147483646 h 672"/>
              <a:gd name="T8" fmla="*/ 0 w 720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672"/>
              <a:gd name="T17" fmla="*/ 720 w 720"/>
              <a:gd name="T18" fmla="*/ 672 h 6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672">
                <a:moveTo>
                  <a:pt x="0" y="0"/>
                </a:moveTo>
                <a:lnTo>
                  <a:pt x="720" y="48"/>
                </a:lnTo>
                <a:lnTo>
                  <a:pt x="672" y="624"/>
                </a:lnTo>
                <a:lnTo>
                  <a:pt x="192" y="67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5" name="Freeform 13">
            <a:extLst>
              <a:ext uri="{FF2B5EF4-FFF2-40B4-BE49-F238E27FC236}">
                <a16:creationId xmlns:a16="http://schemas.microsoft.com/office/drawing/2014/main" id="{9DE83566-EA1D-4F87-8204-D183A4C587C3}"/>
              </a:ext>
            </a:extLst>
          </p:cNvPr>
          <p:cNvSpPr>
            <a:spLocks/>
          </p:cNvSpPr>
          <p:nvPr/>
        </p:nvSpPr>
        <p:spPr bwMode="auto">
          <a:xfrm>
            <a:off x="3592513" y="4775200"/>
            <a:ext cx="711200" cy="679450"/>
          </a:xfrm>
          <a:custGeom>
            <a:avLst/>
            <a:gdLst>
              <a:gd name="T0" fmla="*/ 2147483646 w 624"/>
              <a:gd name="T1" fmla="*/ 0 h 624"/>
              <a:gd name="T2" fmla="*/ 2147483646 w 624"/>
              <a:gd name="T3" fmla="*/ 2147483646 h 624"/>
              <a:gd name="T4" fmla="*/ 2147483646 w 624"/>
              <a:gd name="T5" fmla="*/ 2147483646 h 624"/>
              <a:gd name="T6" fmla="*/ 0 w 624"/>
              <a:gd name="T7" fmla="*/ 2147483646 h 624"/>
              <a:gd name="T8" fmla="*/ 2147483646 w 624"/>
              <a:gd name="T9" fmla="*/ 0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4"/>
              <a:gd name="T16" fmla="*/ 0 h 624"/>
              <a:gd name="T17" fmla="*/ 624 w 624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4" h="624">
                <a:moveTo>
                  <a:pt x="48" y="0"/>
                </a:moveTo>
                <a:lnTo>
                  <a:pt x="624" y="48"/>
                </a:lnTo>
                <a:lnTo>
                  <a:pt x="576" y="624"/>
                </a:lnTo>
                <a:lnTo>
                  <a:pt x="0" y="576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6" name="Freeform 14">
            <a:extLst>
              <a:ext uri="{FF2B5EF4-FFF2-40B4-BE49-F238E27FC236}">
                <a16:creationId xmlns:a16="http://schemas.microsoft.com/office/drawing/2014/main" id="{D1BC5689-DD95-4A52-8C16-F99AE9960DB7}"/>
              </a:ext>
            </a:extLst>
          </p:cNvPr>
          <p:cNvSpPr>
            <a:spLocks/>
          </p:cNvSpPr>
          <p:nvPr/>
        </p:nvSpPr>
        <p:spPr bwMode="auto">
          <a:xfrm>
            <a:off x="4248150" y="4827588"/>
            <a:ext cx="720725" cy="627062"/>
          </a:xfrm>
          <a:custGeom>
            <a:avLst/>
            <a:gdLst>
              <a:gd name="T0" fmla="*/ 2147483646 w 632"/>
              <a:gd name="T1" fmla="*/ 0 h 576"/>
              <a:gd name="T2" fmla="*/ 2147483646 w 632"/>
              <a:gd name="T3" fmla="*/ 2147483646 h 576"/>
              <a:gd name="T4" fmla="*/ 2147483646 w 632"/>
              <a:gd name="T5" fmla="*/ 2147483646 h 576"/>
              <a:gd name="T6" fmla="*/ 2147483646 w 632"/>
              <a:gd name="T7" fmla="*/ 2147483646 h 576"/>
              <a:gd name="T8" fmla="*/ 2147483646 w 632"/>
              <a:gd name="T9" fmla="*/ 2147483646 h 576"/>
              <a:gd name="T10" fmla="*/ 2147483646 w 632"/>
              <a:gd name="T11" fmla="*/ 2147483646 h 576"/>
              <a:gd name="T12" fmla="*/ 2147483646 w 632"/>
              <a:gd name="T13" fmla="*/ 2147483646 h 576"/>
              <a:gd name="T14" fmla="*/ 2147483646 w 632"/>
              <a:gd name="T15" fmla="*/ 2147483646 h 576"/>
              <a:gd name="T16" fmla="*/ 2147483646 w 632"/>
              <a:gd name="T17" fmla="*/ 2147483646 h 576"/>
              <a:gd name="T18" fmla="*/ 2147483646 w 632"/>
              <a:gd name="T19" fmla="*/ 2147483646 h 576"/>
              <a:gd name="T20" fmla="*/ 0 w 632"/>
              <a:gd name="T21" fmla="*/ 2147483646 h 576"/>
              <a:gd name="T22" fmla="*/ 2147483646 w 632"/>
              <a:gd name="T23" fmla="*/ 0 h 5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2"/>
              <a:gd name="T37" fmla="*/ 0 h 576"/>
              <a:gd name="T38" fmla="*/ 632 w 632"/>
              <a:gd name="T39" fmla="*/ 576 h 5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2" h="576">
                <a:moveTo>
                  <a:pt x="48" y="0"/>
                </a:moveTo>
                <a:lnTo>
                  <a:pt x="618" y="36"/>
                </a:lnTo>
                <a:cubicBezTo>
                  <a:pt x="611" y="37"/>
                  <a:pt x="622" y="40"/>
                  <a:pt x="618" y="45"/>
                </a:cubicBezTo>
                <a:cubicBezTo>
                  <a:pt x="613" y="51"/>
                  <a:pt x="603" y="68"/>
                  <a:pt x="600" y="76"/>
                </a:cubicBezTo>
                <a:cubicBezTo>
                  <a:pt x="597" y="84"/>
                  <a:pt x="592" y="92"/>
                  <a:pt x="588" y="100"/>
                </a:cubicBezTo>
                <a:cubicBezTo>
                  <a:pt x="578" y="120"/>
                  <a:pt x="553" y="143"/>
                  <a:pt x="536" y="160"/>
                </a:cubicBezTo>
                <a:cubicBezTo>
                  <a:pt x="521" y="206"/>
                  <a:pt x="526" y="228"/>
                  <a:pt x="568" y="256"/>
                </a:cubicBezTo>
                <a:cubicBezTo>
                  <a:pt x="577" y="282"/>
                  <a:pt x="596" y="287"/>
                  <a:pt x="615" y="306"/>
                </a:cubicBezTo>
                <a:cubicBezTo>
                  <a:pt x="621" y="312"/>
                  <a:pt x="632" y="328"/>
                  <a:pt x="632" y="328"/>
                </a:cubicBezTo>
                <a:lnTo>
                  <a:pt x="624" y="576"/>
                </a:lnTo>
                <a:lnTo>
                  <a:pt x="0" y="576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7" name="Freeform 15">
            <a:extLst>
              <a:ext uri="{FF2B5EF4-FFF2-40B4-BE49-F238E27FC236}">
                <a16:creationId xmlns:a16="http://schemas.microsoft.com/office/drawing/2014/main" id="{C733DED8-51A9-421D-853C-2E71EB105CAB}"/>
              </a:ext>
            </a:extLst>
          </p:cNvPr>
          <p:cNvSpPr>
            <a:spLocks/>
          </p:cNvSpPr>
          <p:nvPr/>
        </p:nvSpPr>
        <p:spPr bwMode="auto">
          <a:xfrm>
            <a:off x="2990850" y="5402263"/>
            <a:ext cx="711200" cy="939800"/>
          </a:xfrm>
          <a:custGeom>
            <a:avLst/>
            <a:gdLst>
              <a:gd name="T0" fmla="*/ 2147483646 w 624"/>
              <a:gd name="T1" fmla="*/ 2147483646 h 864"/>
              <a:gd name="T2" fmla="*/ 2147483646 w 624"/>
              <a:gd name="T3" fmla="*/ 0 h 864"/>
              <a:gd name="T4" fmla="*/ 2147483646 w 624"/>
              <a:gd name="T5" fmla="*/ 0 h 864"/>
              <a:gd name="T6" fmla="*/ 2147483646 w 624"/>
              <a:gd name="T7" fmla="*/ 2147483646 h 864"/>
              <a:gd name="T8" fmla="*/ 0 w 624"/>
              <a:gd name="T9" fmla="*/ 2147483646 h 864"/>
              <a:gd name="T10" fmla="*/ 2147483646 w 624"/>
              <a:gd name="T11" fmla="*/ 2147483646 h 8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864"/>
              <a:gd name="T20" fmla="*/ 624 w 624"/>
              <a:gd name="T21" fmla="*/ 864 h 8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864">
                <a:moveTo>
                  <a:pt x="48" y="48"/>
                </a:moveTo>
                <a:lnTo>
                  <a:pt x="528" y="0"/>
                </a:lnTo>
                <a:lnTo>
                  <a:pt x="624" y="0"/>
                </a:lnTo>
                <a:lnTo>
                  <a:pt x="576" y="864"/>
                </a:lnTo>
                <a:lnTo>
                  <a:pt x="0" y="816"/>
                </a:lnTo>
                <a:lnTo>
                  <a:pt x="48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8" name="Freeform 16">
            <a:extLst>
              <a:ext uri="{FF2B5EF4-FFF2-40B4-BE49-F238E27FC236}">
                <a16:creationId xmlns:a16="http://schemas.microsoft.com/office/drawing/2014/main" id="{F87705E9-D206-4C65-B38D-78D17AC84B68}"/>
              </a:ext>
            </a:extLst>
          </p:cNvPr>
          <p:cNvSpPr>
            <a:spLocks/>
          </p:cNvSpPr>
          <p:nvPr/>
        </p:nvSpPr>
        <p:spPr bwMode="auto">
          <a:xfrm>
            <a:off x="3646488" y="5402263"/>
            <a:ext cx="765175" cy="1062037"/>
          </a:xfrm>
          <a:custGeom>
            <a:avLst/>
            <a:gdLst>
              <a:gd name="T0" fmla="*/ 2147483646 w 672"/>
              <a:gd name="T1" fmla="*/ 0 h 976"/>
              <a:gd name="T2" fmla="*/ 2147483646 w 672"/>
              <a:gd name="T3" fmla="*/ 2147483646 h 976"/>
              <a:gd name="T4" fmla="*/ 2147483646 w 672"/>
              <a:gd name="T5" fmla="*/ 2147483646 h 976"/>
              <a:gd name="T6" fmla="*/ 2147483646 w 672"/>
              <a:gd name="T7" fmla="*/ 2147483646 h 976"/>
              <a:gd name="T8" fmla="*/ 2147483646 w 672"/>
              <a:gd name="T9" fmla="*/ 2147483646 h 976"/>
              <a:gd name="T10" fmla="*/ 2147483646 w 672"/>
              <a:gd name="T11" fmla="*/ 2147483646 h 976"/>
              <a:gd name="T12" fmla="*/ 0 w 672"/>
              <a:gd name="T13" fmla="*/ 2147483646 h 976"/>
              <a:gd name="T14" fmla="*/ 2147483646 w 672"/>
              <a:gd name="T15" fmla="*/ 0 h 9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2"/>
              <a:gd name="T25" fmla="*/ 0 h 976"/>
              <a:gd name="T26" fmla="*/ 672 w 672"/>
              <a:gd name="T27" fmla="*/ 976 h 97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2" h="976">
                <a:moveTo>
                  <a:pt x="48" y="0"/>
                </a:moveTo>
                <a:lnTo>
                  <a:pt x="528" y="48"/>
                </a:lnTo>
                <a:lnTo>
                  <a:pt x="672" y="48"/>
                </a:lnTo>
                <a:lnTo>
                  <a:pt x="672" y="960"/>
                </a:lnTo>
                <a:cubicBezTo>
                  <a:pt x="625" y="976"/>
                  <a:pt x="597" y="971"/>
                  <a:pt x="544" y="968"/>
                </a:cubicBezTo>
                <a:cubicBezTo>
                  <a:pt x="541" y="944"/>
                  <a:pt x="532" y="920"/>
                  <a:pt x="532" y="896"/>
                </a:cubicBezTo>
                <a:lnTo>
                  <a:pt x="0" y="864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9" name="Freeform 17">
            <a:extLst>
              <a:ext uri="{FF2B5EF4-FFF2-40B4-BE49-F238E27FC236}">
                <a16:creationId xmlns:a16="http://schemas.microsoft.com/office/drawing/2014/main" id="{16C8022A-C927-460F-A834-7B8A20179FF9}"/>
              </a:ext>
            </a:extLst>
          </p:cNvPr>
          <p:cNvSpPr>
            <a:spLocks/>
          </p:cNvSpPr>
          <p:nvPr/>
        </p:nvSpPr>
        <p:spPr bwMode="auto">
          <a:xfrm>
            <a:off x="4411663" y="5454650"/>
            <a:ext cx="601662" cy="1250950"/>
          </a:xfrm>
          <a:custGeom>
            <a:avLst/>
            <a:gdLst>
              <a:gd name="T0" fmla="*/ 0 w 528"/>
              <a:gd name="T1" fmla="*/ 0 h 1150"/>
              <a:gd name="T2" fmla="*/ 2147483646 w 528"/>
              <a:gd name="T3" fmla="*/ 0 h 1150"/>
              <a:gd name="T4" fmla="*/ 2147483646 w 528"/>
              <a:gd name="T5" fmla="*/ 2147483646 h 1150"/>
              <a:gd name="T6" fmla="*/ 2147483646 w 528"/>
              <a:gd name="T7" fmla="*/ 2147483646 h 1150"/>
              <a:gd name="T8" fmla="*/ 2147483646 w 528"/>
              <a:gd name="T9" fmla="*/ 2147483646 h 1150"/>
              <a:gd name="T10" fmla="*/ 2147483646 w 528"/>
              <a:gd name="T11" fmla="*/ 2147483646 h 1150"/>
              <a:gd name="T12" fmla="*/ 2147483646 w 528"/>
              <a:gd name="T13" fmla="*/ 2147483646 h 1150"/>
              <a:gd name="T14" fmla="*/ 2147483646 w 528"/>
              <a:gd name="T15" fmla="*/ 2147483646 h 1150"/>
              <a:gd name="T16" fmla="*/ 2147483646 w 528"/>
              <a:gd name="T17" fmla="*/ 2147483646 h 1150"/>
              <a:gd name="T18" fmla="*/ 2147483646 w 528"/>
              <a:gd name="T19" fmla="*/ 2147483646 h 1150"/>
              <a:gd name="T20" fmla="*/ 2147483646 w 528"/>
              <a:gd name="T21" fmla="*/ 2147483646 h 1150"/>
              <a:gd name="T22" fmla="*/ 2147483646 w 528"/>
              <a:gd name="T23" fmla="*/ 2147483646 h 1150"/>
              <a:gd name="T24" fmla="*/ 2147483646 w 528"/>
              <a:gd name="T25" fmla="*/ 2147483646 h 1150"/>
              <a:gd name="T26" fmla="*/ 2147483646 w 528"/>
              <a:gd name="T27" fmla="*/ 2147483646 h 1150"/>
              <a:gd name="T28" fmla="*/ 2147483646 w 528"/>
              <a:gd name="T29" fmla="*/ 2147483646 h 1150"/>
              <a:gd name="T30" fmla="*/ 2147483646 w 528"/>
              <a:gd name="T31" fmla="*/ 2147483646 h 1150"/>
              <a:gd name="T32" fmla="*/ 2147483646 w 528"/>
              <a:gd name="T33" fmla="*/ 2147483646 h 1150"/>
              <a:gd name="T34" fmla="*/ 2147483646 w 528"/>
              <a:gd name="T35" fmla="*/ 2147483646 h 1150"/>
              <a:gd name="T36" fmla="*/ 2147483646 w 528"/>
              <a:gd name="T37" fmla="*/ 2147483646 h 1150"/>
              <a:gd name="T38" fmla="*/ 2147483646 w 528"/>
              <a:gd name="T39" fmla="*/ 2147483646 h 1150"/>
              <a:gd name="T40" fmla="*/ 0 w 528"/>
              <a:gd name="T41" fmla="*/ 2147483646 h 1150"/>
              <a:gd name="T42" fmla="*/ 0 w 528"/>
              <a:gd name="T43" fmla="*/ 0 h 1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28"/>
              <a:gd name="T67" fmla="*/ 0 h 1150"/>
              <a:gd name="T68" fmla="*/ 528 w 528"/>
              <a:gd name="T69" fmla="*/ 1150 h 115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28" h="1150">
                <a:moveTo>
                  <a:pt x="0" y="0"/>
                </a:moveTo>
                <a:lnTo>
                  <a:pt x="480" y="0"/>
                </a:lnTo>
                <a:lnTo>
                  <a:pt x="480" y="624"/>
                </a:lnTo>
                <a:lnTo>
                  <a:pt x="480" y="672"/>
                </a:lnTo>
                <a:lnTo>
                  <a:pt x="480" y="720"/>
                </a:lnTo>
                <a:lnTo>
                  <a:pt x="480" y="768"/>
                </a:lnTo>
                <a:lnTo>
                  <a:pt x="528" y="816"/>
                </a:lnTo>
                <a:cubicBezTo>
                  <a:pt x="517" y="829"/>
                  <a:pt x="500" y="840"/>
                  <a:pt x="496" y="856"/>
                </a:cubicBezTo>
                <a:cubicBezTo>
                  <a:pt x="487" y="888"/>
                  <a:pt x="492" y="905"/>
                  <a:pt x="472" y="932"/>
                </a:cubicBezTo>
                <a:cubicBezTo>
                  <a:pt x="453" y="990"/>
                  <a:pt x="463" y="1054"/>
                  <a:pt x="496" y="1104"/>
                </a:cubicBezTo>
                <a:cubicBezTo>
                  <a:pt x="505" y="1150"/>
                  <a:pt x="483" y="1117"/>
                  <a:pt x="456" y="1108"/>
                </a:cubicBezTo>
                <a:cubicBezTo>
                  <a:pt x="440" y="1092"/>
                  <a:pt x="420" y="1080"/>
                  <a:pt x="404" y="1064"/>
                </a:cubicBezTo>
                <a:cubicBezTo>
                  <a:pt x="393" y="1053"/>
                  <a:pt x="387" y="1032"/>
                  <a:pt x="372" y="1024"/>
                </a:cubicBezTo>
                <a:cubicBezTo>
                  <a:pt x="350" y="1012"/>
                  <a:pt x="325" y="1010"/>
                  <a:pt x="304" y="996"/>
                </a:cubicBezTo>
                <a:cubicBezTo>
                  <a:pt x="287" y="971"/>
                  <a:pt x="268" y="968"/>
                  <a:pt x="240" y="960"/>
                </a:cubicBezTo>
                <a:cubicBezTo>
                  <a:pt x="225" y="961"/>
                  <a:pt x="209" y="958"/>
                  <a:pt x="196" y="964"/>
                </a:cubicBezTo>
                <a:cubicBezTo>
                  <a:pt x="196" y="964"/>
                  <a:pt x="176" y="994"/>
                  <a:pt x="172" y="1000"/>
                </a:cubicBezTo>
                <a:cubicBezTo>
                  <a:pt x="169" y="1004"/>
                  <a:pt x="164" y="1012"/>
                  <a:pt x="164" y="1012"/>
                </a:cubicBezTo>
                <a:cubicBezTo>
                  <a:pt x="136" y="1011"/>
                  <a:pt x="108" y="1013"/>
                  <a:pt x="80" y="1008"/>
                </a:cubicBezTo>
                <a:cubicBezTo>
                  <a:pt x="70" y="1006"/>
                  <a:pt x="44" y="948"/>
                  <a:pt x="36" y="936"/>
                </a:cubicBezTo>
                <a:cubicBezTo>
                  <a:pt x="27" y="923"/>
                  <a:pt x="0" y="924"/>
                  <a:pt x="0" y="912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30" name="Freeform 18">
            <a:extLst>
              <a:ext uri="{FF2B5EF4-FFF2-40B4-BE49-F238E27FC236}">
                <a16:creationId xmlns:a16="http://schemas.microsoft.com/office/drawing/2014/main" id="{014F01D9-C459-4CDE-929B-6827F99714EC}"/>
              </a:ext>
            </a:extLst>
          </p:cNvPr>
          <p:cNvSpPr>
            <a:spLocks/>
          </p:cNvSpPr>
          <p:nvPr/>
        </p:nvSpPr>
        <p:spPr bwMode="auto">
          <a:xfrm>
            <a:off x="4708525" y="3260725"/>
            <a:ext cx="687388" cy="730250"/>
          </a:xfrm>
          <a:custGeom>
            <a:avLst/>
            <a:gdLst>
              <a:gd name="T0" fmla="*/ 2147483646 w 604"/>
              <a:gd name="T1" fmla="*/ 0 h 672"/>
              <a:gd name="T2" fmla="*/ 2147483646 w 604"/>
              <a:gd name="T3" fmla="*/ 0 h 672"/>
              <a:gd name="T4" fmla="*/ 2147483646 w 604"/>
              <a:gd name="T5" fmla="*/ 2147483646 h 672"/>
              <a:gd name="T6" fmla="*/ 2147483646 w 604"/>
              <a:gd name="T7" fmla="*/ 2147483646 h 672"/>
              <a:gd name="T8" fmla="*/ 2147483646 w 604"/>
              <a:gd name="T9" fmla="*/ 2147483646 h 672"/>
              <a:gd name="T10" fmla="*/ 2147483646 w 604"/>
              <a:gd name="T11" fmla="*/ 2147483646 h 672"/>
              <a:gd name="T12" fmla="*/ 2147483646 w 604"/>
              <a:gd name="T13" fmla="*/ 2147483646 h 672"/>
              <a:gd name="T14" fmla="*/ 2147483646 w 604"/>
              <a:gd name="T15" fmla="*/ 2147483646 h 672"/>
              <a:gd name="T16" fmla="*/ 2147483646 w 604"/>
              <a:gd name="T17" fmla="*/ 2147483646 h 672"/>
              <a:gd name="T18" fmla="*/ 2147483646 w 604"/>
              <a:gd name="T19" fmla="*/ 2147483646 h 672"/>
              <a:gd name="T20" fmla="*/ 2147483646 w 604"/>
              <a:gd name="T21" fmla="*/ 2147483646 h 672"/>
              <a:gd name="T22" fmla="*/ 2147483646 w 604"/>
              <a:gd name="T23" fmla="*/ 2147483646 h 672"/>
              <a:gd name="T24" fmla="*/ 2147483646 w 604"/>
              <a:gd name="T25" fmla="*/ 0 h 6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04"/>
              <a:gd name="T40" fmla="*/ 0 h 672"/>
              <a:gd name="T41" fmla="*/ 604 w 604"/>
              <a:gd name="T42" fmla="*/ 672 h 6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04" h="672">
                <a:moveTo>
                  <a:pt x="28" y="0"/>
                </a:moveTo>
                <a:lnTo>
                  <a:pt x="604" y="0"/>
                </a:lnTo>
                <a:lnTo>
                  <a:pt x="604" y="672"/>
                </a:lnTo>
                <a:lnTo>
                  <a:pt x="124" y="672"/>
                </a:lnTo>
                <a:cubicBezTo>
                  <a:pt x="121" y="659"/>
                  <a:pt x="121" y="645"/>
                  <a:pt x="116" y="632"/>
                </a:cubicBezTo>
                <a:cubicBezTo>
                  <a:pt x="107" y="611"/>
                  <a:pt x="85" y="580"/>
                  <a:pt x="72" y="560"/>
                </a:cubicBezTo>
                <a:cubicBezTo>
                  <a:pt x="65" y="531"/>
                  <a:pt x="65" y="514"/>
                  <a:pt x="60" y="480"/>
                </a:cubicBezTo>
                <a:cubicBezTo>
                  <a:pt x="58" y="468"/>
                  <a:pt x="52" y="456"/>
                  <a:pt x="48" y="444"/>
                </a:cubicBezTo>
                <a:cubicBezTo>
                  <a:pt x="45" y="436"/>
                  <a:pt x="40" y="420"/>
                  <a:pt x="40" y="420"/>
                </a:cubicBezTo>
                <a:cubicBezTo>
                  <a:pt x="43" y="270"/>
                  <a:pt x="0" y="248"/>
                  <a:pt x="68" y="180"/>
                </a:cubicBezTo>
                <a:cubicBezTo>
                  <a:pt x="65" y="131"/>
                  <a:pt x="62" y="109"/>
                  <a:pt x="52" y="69"/>
                </a:cubicBezTo>
                <a:cubicBezTo>
                  <a:pt x="49" y="56"/>
                  <a:pt x="36" y="36"/>
                  <a:pt x="36" y="36"/>
                </a:cubicBezTo>
                <a:cubicBezTo>
                  <a:pt x="32" y="5"/>
                  <a:pt x="36" y="16"/>
                  <a:pt x="28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31" name="Freeform 19">
            <a:extLst>
              <a:ext uri="{FF2B5EF4-FFF2-40B4-BE49-F238E27FC236}">
                <a16:creationId xmlns:a16="http://schemas.microsoft.com/office/drawing/2014/main" id="{4188A906-4C4C-4E12-9D9A-933AF4AE8639}"/>
              </a:ext>
            </a:extLst>
          </p:cNvPr>
          <p:cNvSpPr>
            <a:spLocks/>
          </p:cNvSpPr>
          <p:nvPr/>
        </p:nvSpPr>
        <p:spPr bwMode="auto">
          <a:xfrm>
            <a:off x="5395913" y="3051175"/>
            <a:ext cx="835025" cy="1044575"/>
          </a:xfrm>
          <a:custGeom>
            <a:avLst/>
            <a:gdLst>
              <a:gd name="T0" fmla="*/ 0 w 732"/>
              <a:gd name="T1" fmla="*/ 2147483646 h 960"/>
              <a:gd name="T2" fmla="*/ 0 w 732"/>
              <a:gd name="T3" fmla="*/ 0 h 960"/>
              <a:gd name="T4" fmla="*/ 2147483646 w 732"/>
              <a:gd name="T5" fmla="*/ 0 h 960"/>
              <a:gd name="T6" fmla="*/ 2147483646 w 732"/>
              <a:gd name="T7" fmla="*/ 2147483646 h 960"/>
              <a:gd name="T8" fmla="*/ 2147483646 w 732"/>
              <a:gd name="T9" fmla="*/ 2147483646 h 960"/>
              <a:gd name="T10" fmla="*/ 2147483646 w 732"/>
              <a:gd name="T11" fmla="*/ 2147483646 h 960"/>
              <a:gd name="T12" fmla="*/ 2147483646 w 732"/>
              <a:gd name="T13" fmla="*/ 2147483646 h 960"/>
              <a:gd name="T14" fmla="*/ 2147483646 w 732"/>
              <a:gd name="T15" fmla="*/ 2147483646 h 960"/>
              <a:gd name="T16" fmla="*/ 2147483646 w 732"/>
              <a:gd name="T17" fmla="*/ 2147483646 h 960"/>
              <a:gd name="T18" fmla="*/ 2147483646 w 732"/>
              <a:gd name="T19" fmla="*/ 2147483646 h 960"/>
              <a:gd name="T20" fmla="*/ 2147483646 w 732"/>
              <a:gd name="T21" fmla="*/ 2147483646 h 960"/>
              <a:gd name="T22" fmla="*/ 2147483646 w 732"/>
              <a:gd name="T23" fmla="*/ 2147483646 h 960"/>
              <a:gd name="T24" fmla="*/ 2147483646 w 732"/>
              <a:gd name="T25" fmla="*/ 2147483646 h 960"/>
              <a:gd name="T26" fmla="*/ 2147483646 w 732"/>
              <a:gd name="T27" fmla="*/ 2147483646 h 960"/>
              <a:gd name="T28" fmla="*/ 2147483646 w 732"/>
              <a:gd name="T29" fmla="*/ 2147483646 h 960"/>
              <a:gd name="T30" fmla="*/ 2147483646 w 732"/>
              <a:gd name="T31" fmla="*/ 2147483646 h 960"/>
              <a:gd name="T32" fmla="*/ 2147483646 w 732"/>
              <a:gd name="T33" fmla="*/ 2147483646 h 960"/>
              <a:gd name="T34" fmla="*/ 2147483646 w 732"/>
              <a:gd name="T35" fmla="*/ 2147483646 h 960"/>
              <a:gd name="T36" fmla="*/ 0 w 732"/>
              <a:gd name="T37" fmla="*/ 2147483646 h 96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32"/>
              <a:gd name="T58" fmla="*/ 0 h 960"/>
              <a:gd name="T59" fmla="*/ 732 w 732"/>
              <a:gd name="T60" fmla="*/ 960 h 96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32" h="960">
                <a:moveTo>
                  <a:pt x="0" y="864"/>
                </a:moveTo>
                <a:lnTo>
                  <a:pt x="0" y="0"/>
                </a:lnTo>
                <a:lnTo>
                  <a:pt x="48" y="0"/>
                </a:lnTo>
                <a:lnTo>
                  <a:pt x="96" y="48"/>
                </a:lnTo>
                <a:lnTo>
                  <a:pt x="144" y="288"/>
                </a:lnTo>
                <a:lnTo>
                  <a:pt x="192" y="336"/>
                </a:lnTo>
                <a:cubicBezTo>
                  <a:pt x="205" y="337"/>
                  <a:pt x="219" y="338"/>
                  <a:pt x="232" y="340"/>
                </a:cubicBezTo>
                <a:cubicBezTo>
                  <a:pt x="240" y="342"/>
                  <a:pt x="256" y="348"/>
                  <a:pt x="256" y="348"/>
                </a:cubicBezTo>
                <a:cubicBezTo>
                  <a:pt x="286" y="378"/>
                  <a:pt x="288" y="368"/>
                  <a:pt x="344" y="372"/>
                </a:cubicBezTo>
                <a:cubicBezTo>
                  <a:pt x="353" y="377"/>
                  <a:pt x="365" y="377"/>
                  <a:pt x="372" y="384"/>
                </a:cubicBezTo>
                <a:cubicBezTo>
                  <a:pt x="395" y="407"/>
                  <a:pt x="387" y="409"/>
                  <a:pt x="416" y="424"/>
                </a:cubicBezTo>
                <a:cubicBezTo>
                  <a:pt x="447" y="421"/>
                  <a:pt x="461" y="419"/>
                  <a:pt x="488" y="412"/>
                </a:cubicBezTo>
                <a:cubicBezTo>
                  <a:pt x="496" y="407"/>
                  <a:pt x="504" y="401"/>
                  <a:pt x="512" y="396"/>
                </a:cubicBezTo>
                <a:cubicBezTo>
                  <a:pt x="516" y="393"/>
                  <a:pt x="524" y="388"/>
                  <a:pt x="524" y="388"/>
                </a:cubicBezTo>
                <a:cubicBezTo>
                  <a:pt x="594" y="389"/>
                  <a:pt x="710" y="346"/>
                  <a:pt x="732" y="412"/>
                </a:cubicBezTo>
                <a:cubicBezTo>
                  <a:pt x="731" y="420"/>
                  <a:pt x="728" y="436"/>
                  <a:pt x="728" y="436"/>
                </a:cubicBezTo>
                <a:lnTo>
                  <a:pt x="480" y="960"/>
                </a:lnTo>
                <a:lnTo>
                  <a:pt x="432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32" name="Freeform 20">
            <a:extLst>
              <a:ext uri="{FF2B5EF4-FFF2-40B4-BE49-F238E27FC236}">
                <a16:creationId xmlns:a16="http://schemas.microsoft.com/office/drawing/2014/main" id="{30C869FD-FFDD-4A5B-9169-F9714DDC232E}"/>
              </a:ext>
            </a:extLst>
          </p:cNvPr>
          <p:cNvSpPr>
            <a:spLocks/>
          </p:cNvSpPr>
          <p:nvPr/>
        </p:nvSpPr>
        <p:spPr bwMode="auto">
          <a:xfrm>
            <a:off x="5943600" y="3513138"/>
            <a:ext cx="1371600" cy="639762"/>
          </a:xfrm>
          <a:custGeom>
            <a:avLst/>
            <a:gdLst>
              <a:gd name="T0" fmla="*/ 2147483646 w 1204"/>
              <a:gd name="T1" fmla="*/ 0 h 588"/>
              <a:gd name="T2" fmla="*/ 2147483646 w 1204"/>
              <a:gd name="T3" fmla="*/ 2147483646 h 588"/>
              <a:gd name="T4" fmla="*/ 2147483646 w 1204"/>
              <a:gd name="T5" fmla="*/ 2147483646 h 588"/>
              <a:gd name="T6" fmla="*/ 2147483646 w 1204"/>
              <a:gd name="T7" fmla="*/ 2147483646 h 588"/>
              <a:gd name="T8" fmla="*/ 2147483646 w 1204"/>
              <a:gd name="T9" fmla="*/ 2147483646 h 588"/>
              <a:gd name="T10" fmla="*/ 2147483646 w 1204"/>
              <a:gd name="T11" fmla="*/ 2147483646 h 588"/>
              <a:gd name="T12" fmla="*/ 2147483646 w 1204"/>
              <a:gd name="T13" fmla="*/ 2147483646 h 588"/>
              <a:gd name="T14" fmla="*/ 2147483646 w 1204"/>
              <a:gd name="T15" fmla="*/ 2147483646 h 588"/>
              <a:gd name="T16" fmla="*/ 2147483646 w 1204"/>
              <a:gd name="T17" fmla="*/ 2147483646 h 588"/>
              <a:gd name="T18" fmla="*/ 2147483646 w 1204"/>
              <a:gd name="T19" fmla="*/ 2147483646 h 588"/>
              <a:gd name="T20" fmla="*/ 2147483646 w 1204"/>
              <a:gd name="T21" fmla="*/ 2147483646 h 588"/>
              <a:gd name="T22" fmla="*/ 2147483646 w 1204"/>
              <a:gd name="T23" fmla="*/ 2147483646 h 588"/>
              <a:gd name="T24" fmla="*/ 2147483646 w 1204"/>
              <a:gd name="T25" fmla="*/ 2147483646 h 588"/>
              <a:gd name="T26" fmla="*/ 2147483646 w 1204"/>
              <a:gd name="T27" fmla="*/ 2147483646 h 588"/>
              <a:gd name="T28" fmla="*/ 2147483646 w 1204"/>
              <a:gd name="T29" fmla="*/ 2147483646 h 588"/>
              <a:gd name="T30" fmla="*/ 2147483646 w 1204"/>
              <a:gd name="T31" fmla="*/ 2147483646 h 588"/>
              <a:gd name="T32" fmla="*/ 2147483646 w 1204"/>
              <a:gd name="T33" fmla="*/ 2147483646 h 588"/>
              <a:gd name="T34" fmla="*/ 2147483646 w 1204"/>
              <a:gd name="T35" fmla="*/ 2147483646 h 588"/>
              <a:gd name="T36" fmla="*/ 2147483646 w 1204"/>
              <a:gd name="T37" fmla="*/ 2147483646 h 588"/>
              <a:gd name="T38" fmla="*/ 2147483646 w 1204"/>
              <a:gd name="T39" fmla="*/ 2147483646 h 588"/>
              <a:gd name="T40" fmla="*/ 2147483646 w 1204"/>
              <a:gd name="T41" fmla="*/ 2147483646 h 588"/>
              <a:gd name="T42" fmla="*/ 2147483646 w 1204"/>
              <a:gd name="T43" fmla="*/ 2147483646 h 588"/>
              <a:gd name="T44" fmla="*/ 2147483646 w 1204"/>
              <a:gd name="T45" fmla="*/ 2147483646 h 588"/>
              <a:gd name="T46" fmla="*/ 2147483646 w 1204"/>
              <a:gd name="T47" fmla="*/ 2147483646 h 588"/>
              <a:gd name="T48" fmla="*/ 2147483646 w 1204"/>
              <a:gd name="T49" fmla="*/ 2147483646 h 588"/>
              <a:gd name="T50" fmla="*/ 2147483646 w 1204"/>
              <a:gd name="T51" fmla="*/ 2147483646 h 588"/>
              <a:gd name="T52" fmla="*/ 0 w 1204"/>
              <a:gd name="T53" fmla="*/ 2147483646 h 588"/>
              <a:gd name="T54" fmla="*/ 2147483646 w 1204"/>
              <a:gd name="T55" fmla="*/ 0 h 5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204"/>
              <a:gd name="T85" fmla="*/ 0 h 588"/>
              <a:gd name="T86" fmla="*/ 1204 w 1204"/>
              <a:gd name="T87" fmla="*/ 588 h 58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204" h="588">
                <a:moveTo>
                  <a:pt x="252" y="0"/>
                </a:moveTo>
                <a:cubicBezTo>
                  <a:pt x="265" y="4"/>
                  <a:pt x="288" y="20"/>
                  <a:pt x="288" y="20"/>
                </a:cubicBezTo>
                <a:cubicBezTo>
                  <a:pt x="309" y="52"/>
                  <a:pt x="306" y="89"/>
                  <a:pt x="340" y="112"/>
                </a:cubicBezTo>
                <a:cubicBezTo>
                  <a:pt x="347" y="111"/>
                  <a:pt x="374" y="111"/>
                  <a:pt x="380" y="100"/>
                </a:cubicBezTo>
                <a:cubicBezTo>
                  <a:pt x="396" y="72"/>
                  <a:pt x="371" y="84"/>
                  <a:pt x="396" y="76"/>
                </a:cubicBezTo>
                <a:cubicBezTo>
                  <a:pt x="434" y="84"/>
                  <a:pt x="421" y="101"/>
                  <a:pt x="448" y="116"/>
                </a:cubicBezTo>
                <a:cubicBezTo>
                  <a:pt x="466" y="126"/>
                  <a:pt x="488" y="124"/>
                  <a:pt x="508" y="128"/>
                </a:cubicBezTo>
                <a:cubicBezTo>
                  <a:pt x="536" y="146"/>
                  <a:pt x="530" y="174"/>
                  <a:pt x="572" y="184"/>
                </a:cubicBezTo>
                <a:cubicBezTo>
                  <a:pt x="603" y="183"/>
                  <a:pt x="634" y="187"/>
                  <a:pt x="664" y="180"/>
                </a:cubicBezTo>
                <a:cubicBezTo>
                  <a:pt x="675" y="177"/>
                  <a:pt x="679" y="162"/>
                  <a:pt x="688" y="156"/>
                </a:cubicBezTo>
                <a:cubicBezTo>
                  <a:pt x="706" y="144"/>
                  <a:pt x="722" y="132"/>
                  <a:pt x="740" y="120"/>
                </a:cubicBezTo>
                <a:cubicBezTo>
                  <a:pt x="749" y="107"/>
                  <a:pt x="746" y="103"/>
                  <a:pt x="764" y="112"/>
                </a:cubicBezTo>
                <a:cubicBezTo>
                  <a:pt x="773" y="116"/>
                  <a:pt x="788" y="128"/>
                  <a:pt x="788" y="128"/>
                </a:cubicBezTo>
                <a:cubicBezTo>
                  <a:pt x="808" y="158"/>
                  <a:pt x="972" y="148"/>
                  <a:pt x="976" y="148"/>
                </a:cubicBezTo>
                <a:cubicBezTo>
                  <a:pt x="1001" y="153"/>
                  <a:pt x="1037" y="181"/>
                  <a:pt x="1060" y="196"/>
                </a:cubicBezTo>
                <a:cubicBezTo>
                  <a:pt x="1132" y="190"/>
                  <a:pt x="1120" y="184"/>
                  <a:pt x="1204" y="188"/>
                </a:cubicBezTo>
                <a:cubicBezTo>
                  <a:pt x="1187" y="205"/>
                  <a:pt x="1167" y="201"/>
                  <a:pt x="1148" y="212"/>
                </a:cubicBezTo>
                <a:cubicBezTo>
                  <a:pt x="1140" y="217"/>
                  <a:pt x="1124" y="228"/>
                  <a:pt x="1124" y="228"/>
                </a:cubicBezTo>
                <a:cubicBezTo>
                  <a:pt x="1094" y="273"/>
                  <a:pt x="1043" y="276"/>
                  <a:pt x="996" y="292"/>
                </a:cubicBezTo>
                <a:cubicBezTo>
                  <a:pt x="970" y="301"/>
                  <a:pt x="945" y="327"/>
                  <a:pt x="920" y="340"/>
                </a:cubicBezTo>
                <a:cubicBezTo>
                  <a:pt x="898" y="373"/>
                  <a:pt x="874" y="388"/>
                  <a:pt x="836" y="396"/>
                </a:cubicBezTo>
                <a:cubicBezTo>
                  <a:pt x="819" y="407"/>
                  <a:pt x="805" y="434"/>
                  <a:pt x="796" y="440"/>
                </a:cubicBezTo>
                <a:cubicBezTo>
                  <a:pt x="788" y="445"/>
                  <a:pt x="780" y="451"/>
                  <a:pt x="772" y="456"/>
                </a:cubicBezTo>
                <a:cubicBezTo>
                  <a:pt x="768" y="459"/>
                  <a:pt x="760" y="464"/>
                  <a:pt x="760" y="464"/>
                </a:cubicBezTo>
                <a:cubicBezTo>
                  <a:pt x="735" y="501"/>
                  <a:pt x="696" y="568"/>
                  <a:pt x="656" y="588"/>
                </a:cubicBezTo>
                <a:lnTo>
                  <a:pt x="48" y="584"/>
                </a:lnTo>
                <a:lnTo>
                  <a:pt x="0" y="536"/>
                </a:lnTo>
                <a:lnTo>
                  <a:pt x="25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33" name="Freeform 21">
            <a:extLst>
              <a:ext uri="{FF2B5EF4-FFF2-40B4-BE49-F238E27FC236}">
                <a16:creationId xmlns:a16="http://schemas.microsoft.com/office/drawing/2014/main" id="{1FBBF819-731F-4825-AAED-DFAD2376FCD2}"/>
              </a:ext>
            </a:extLst>
          </p:cNvPr>
          <p:cNvSpPr>
            <a:spLocks/>
          </p:cNvSpPr>
          <p:nvPr/>
        </p:nvSpPr>
        <p:spPr bwMode="auto">
          <a:xfrm>
            <a:off x="4849813" y="3990975"/>
            <a:ext cx="765175" cy="889000"/>
          </a:xfrm>
          <a:custGeom>
            <a:avLst/>
            <a:gdLst>
              <a:gd name="T0" fmla="*/ 0 w 672"/>
              <a:gd name="T1" fmla="*/ 0 h 816"/>
              <a:gd name="T2" fmla="*/ 2147483646 w 672"/>
              <a:gd name="T3" fmla="*/ 0 h 816"/>
              <a:gd name="T4" fmla="*/ 2147483646 w 672"/>
              <a:gd name="T5" fmla="*/ 2147483646 h 816"/>
              <a:gd name="T6" fmla="*/ 2147483646 w 672"/>
              <a:gd name="T7" fmla="*/ 2147483646 h 816"/>
              <a:gd name="T8" fmla="*/ 2147483646 w 672"/>
              <a:gd name="T9" fmla="*/ 2147483646 h 816"/>
              <a:gd name="T10" fmla="*/ 2147483646 w 672"/>
              <a:gd name="T11" fmla="*/ 2147483646 h 816"/>
              <a:gd name="T12" fmla="*/ 2147483646 w 672"/>
              <a:gd name="T13" fmla="*/ 2147483646 h 816"/>
              <a:gd name="T14" fmla="*/ 2147483646 w 672"/>
              <a:gd name="T15" fmla="*/ 2147483646 h 816"/>
              <a:gd name="T16" fmla="*/ 2147483646 w 672"/>
              <a:gd name="T17" fmla="*/ 2147483646 h 816"/>
              <a:gd name="T18" fmla="*/ 0 w 672"/>
              <a:gd name="T19" fmla="*/ 0 h 8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2"/>
              <a:gd name="T31" fmla="*/ 0 h 816"/>
              <a:gd name="T32" fmla="*/ 672 w 672"/>
              <a:gd name="T33" fmla="*/ 816 h 8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2" h="816">
                <a:moveTo>
                  <a:pt x="0" y="0"/>
                </a:moveTo>
                <a:lnTo>
                  <a:pt x="480" y="0"/>
                </a:lnTo>
                <a:lnTo>
                  <a:pt x="672" y="672"/>
                </a:lnTo>
                <a:lnTo>
                  <a:pt x="96" y="816"/>
                </a:lnTo>
                <a:cubicBezTo>
                  <a:pt x="74" y="783"/>
                  <a:pt x="82" y="686"/>
                  <a:pt x="80" y="656"/>
                </a:cubicBezTo>
                <a:cubicBezTo>
                  <a:pt x="77" y="614"/>
                  <a:pt x="65" y="567"/>
                  <a:pt x="52" y="528"/>
                </a:cubicBezTo>
                <a:cubicBezTo>
                  <a:pt x="51" y="526"/>
                  <a:pt x="35" y="501"/>
                  <a:pt x="32" y="492"/>
                </a:cubicBezTo>
                <a:cubicBezTo>
                  <a:pt x="35" y="441"/>
                  <a:pt x="41" y="390"/>
                  <a:pt x="24" y="340"/>
                </a:cubicBezTo>
                <a:cubicBezTo>
                  <a:pt x="23" y="273"/>
                  <a:pt x="23" y="207"/>
                  <a:pt x="20" y="140"/>
                </a:cubicBezTo>
                <a:cubicBezTo>
                  <a:pt x="18" y="95"/>
                  <a:pt x="0" y="45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34" name="Freeform 22">
            <a:extLst>
              <a:ext uri="{FF2B5EF4-FFF2-40B4-BE49-F238E27FC236}">
                <a16:creationId xmlns:a16="http://schemas.microsoft.com/office/drawing/2014/main" id="{1AA42843-A8ED-42E5-A95F-5D1B14F6C145}"/>
              </a:ext>
            </a:extLst>
          </p:cNvPr>
          <p:cNvSpPr>
            <a:spLocks/>
          </p:cNvSpPr>
          <p:nvPr/>
        </p:nvSpPr>
        <p:spPr bwMode="auto">
          <a:xfrm>
            <a:off x="5395913" y="3990975"/>
            <a:ext cx="601662" cy="731838"/>
          </a:xfrm>
          <a:custGeom>
            <a:avLst/>
            <a:gdLst>
              <a:gd name="T0" fmla="*/ 0 w 528"/>
              <a:gd name="T1" fmla="*/ 0 h 672"/>
              <a:gd name="T2" fmla="*/ 2147483646 w 528"/>
              <a:gd name="T3" fmla="*/ 0 h 672"/>
              <a:gd name="T4" fmla="*/ 2147483646 w 528"/>
              <a:gd name="T5" fmla="*/ 2147483646 h 672"/>
              <a:gd name="T6" fmla="*/ 2147483646 w 528"/>
              <a:gd name="T7" fmla="*/ 2147483646 h 672"/>
              <a:gd name="T8" fmla="*/ 2147483646 w 528"/>
              <a:gd name="T9" fmla="*/ 2147483646 h 672"/>
              <a:gd name="T10" fmla="*/ 2147483646 w 528"/>
              <a:gd name="T11" fmla="*/ 2147483646 h 672"/>
              <a:gd name="T12" fmla="*/ 0 w 52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672"/>
              <a:gd name="T23" fmla="*/ 528 w 52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672">
                <a:moveTo>
                  <a:pt x="0" y="0"/>
                </a:moveTo>
                <a:lnTo>
                  <a:pt x="432" y="0"/>
                </a:lnTo>
                <a:lnTo>
                  <a:pt x="480" y="96"/>
                </a:lnTo>
                <a:lnTo>
                  <a:pt x="528" y="144"/>
                </a:lnTo>
                <a:lnTo>
                  <a:pt x="528" y="576"/>
                </a:lnTo>
                <a:lnTo>
                  <a:pt x="192" y="67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35" name="Freeform 23">
            <a:extLst>
              <a:ext uri="{FF2B5EF4-FFF2-40B4-BE49-F238E27FC236}">
                <a16:creationId xmlns:a16="http://schemas.microsoft.com/office/drawing/2014/main" id="{B5F0E58F-8679-4421-BDDA-1C130073FC74}"/>
              </a:ext>
            </a:extLst>
          </p:cNvPr>
          <p:cNvSpPr>
            <a:spLocks/>
          </p:cNvSpPr>
          <p:nvPr/>
        </p:nvSpPr>
        <p:spPr bwMode="auto">
          <a:xfrm>
            <a:off x="5997575" y="4148138"/>
            <a:ext cx="711200" cy="469900"/>
          </a:xfrm>
          <a:custGeom>
            <a:avLst/>
            <a:gdLst>
              <a:gd name="T0" fmla="*/ 0 w 624"/>
              <a:gd name="T1" fmla="*/ 0 h 432"/>
              <a:gd name="T2" fmla="*/ 2147483646 w 624"/>
              <a:gd name="T3" fmla="*/ 0 h 432"/>
              <a:gd name="T4" fmla="*/ 2147483646 w 624"/>
              <a:gd name="T5" fmla="*/ 2147483646 h 432"/>
              <a:gd name="T6" fmla="*/ 2147483646 w 624"/>
              <a:gd name="T7" fmla="*/ 2147483646 h 432"/>
              <a:gd name="T8" fmla="*/ 0 w 624"/>
              <a:gd name="T9" fmla="*/ 2147483646 h 432"/>
              <a:gd name="T10" fmla="*/ 0 w 624"/>
              <a:gd name="T11" fmla="*/ 0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432"/>
              <a:gd name="T20" fmla="*/ 624 w 624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432">
                <a:moveTo>
                  <a:pt x="0" y="0"/>
                </a:moveTo>
                <a:lnTo>
                  <a:pt x="624" y="0"/>
                </a:lnTo>
                <a:lnTo>
                  <a:pt x="336" y="288"/>
                </a:lnTo>
                <a:lnTo>
                  <a:pt x="336" y="336"/>
                </a:lnTo>
                <a:lnTo>
                  <a:pt x="0" y="4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36" name="Freeform 24">
            <a:extLst>
              <a:ext uri="{FF2B5EF4-FFF2-40B4-BE49-F238E27FC236}">
                <a16:creationId xmlns:a16="http://schemas.microsoft.com/office/drawing/2014/main" id="{338FF0A2-A9A3-4D89-8575-644249EF4C6F}"/>
              </a:ext>
            </a:extLst>
          </p:cNvPr>
          <p:cNvSpPr>
            <a:spLocks/>
          </p:cNvSpPr>
          <p:nvPr/>
        </p:nvSpPr>
        <p:spPr bwMode="auto">
          <a:xfrm>
            <a:off x="4854575" y="4827588"/>
            <a:ext cx="869950" cy="782637"/>
          </a:xfrm>
          <a:custGeom>
            <a:avLst/>
            <a:gdLst>
              <a:gd name="T0" fmla="*/ 2147483646 w 764"/>
              <a:gd name="T1" fmla="*/ 2147483646 h 720"/>
              <a:gd name="T2" fmla="*/ 2147483646 w 764"/>
              <a:gd name="T3" fmla="*/ 0 h 720"/>
              <a:gd name="T4" fmla="*/ 2147483646 w 764"/>
              <a:gd name="T5" fmla="*/ 2147483646 h 720"/>
              <a:gd name="T6" fmla="*/ 2147483646 w 764"/>
              <a:gd name="T7" fmla="*/ 2147483646 h 720"/>
              <a:gd name="T8" fmla="*/ 2147483646 w 764"/>
              <a:gd name="T9" fmla="*/ 2147483646 h 720"/>
              <a:gd name="T10" fmla="*/ 2147483646 w 764"/>
              <a:gd name="T11" fmla="*/ 2147483646 h 720"/>
              <a:gd name="T12" fmla="*/ 2147483646 w 764"/>
              <a:gd name="T13" fmla="*/ 2147483646 h 720"/>
              <a:gd name="T14" fmla="*/ 2147483646 w 764"/>
              <a:gd name="T15" fmla="*/ 2147483646 h 720"/>
              <a:gd name="T16" fmla="*/ 2147483646 w 764"/>
              <a:gd name="T17" fmla="*/ 2147483646 h 720"/>
              <a:gd name="T18" fmla="*/ 0 w 764"/>
              <a:gd name="T19" fmla="*/ 2147483646 h 720"/>
              <a:gd name="T20" fmla="*/ 2147483646 w 764"/>
              <a:gd name="T21" fmla="*/ 2147483646 h 720"/>
              <a:gd name="T22" fmla="*/ 2147483646 w 764"/>
              <a:gd name="T23" fmla="*/ 2147483646 h 7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4"/>
              <a:gd name="T37" fmla="*/ 0 h 720"/>
              <a:gd name="T38" fmla="*/ 764 w 764"/>
              <a:gd name="T39" fmla="*/ 720 h 7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4" h="720">
                <a:moveTo>
                  <a:pt x="92" y="48"/>
                </a:moveTo>
                <a:lnTo>
                  <a:pt x="284" y="0"/>
                </a:lnTo>
                <a:lnTo>
                  <a:pt x="764" y="528"/>
                </a:lnTo>
                <a:lnTo>
                  <a:pt x="572" y="720"/>
                </a:lnTo>
                <a:lnTo>
                  <a:pt x="92" y="621"/>
                </a:lnTo>
                <a:cubicBezTo>
                  <a:pt x="89" y="618"/>
                  <a:pt x="89" y="623"/>
                  <a:pt x="89" y="615"/>
                </a:cubicBezTo>
                <a:cubicBezTo>
                  <a:pt x="89" y="607"/>
                  <a:pt x="87" y="599"/>
                  <a:pt x="89" y="570"/>
                </a:cubicBezTo>
                <a:cubicBezTo>
                  <a:pt x="91" y="541"/>
                  <a:pt x="99" y="479"/>
                  <a:pt x="100" y="440"/>
                </a:cubicBezTo>
                <a:cubicBezTo>
                  <a:pt x="99" y="405"/>
                  <a:pt x="99" y="371"/>
                  <a:pt x="96" y="336"/>
                </a:cubicBezTo>
                <a:cubicBezTo>
                  <a:pt x="91" y="281"/>
                  <a:pt x="17" y="260"/>
                  <a:pt x="0" y="208"/>
                </a:cubicBezTo>
                <a:cubicBezTo>
                  <a:pt x="5" y="165"/>
                  <a:pt x="9" y="149"/>
                  <a:pt x="44" y="126"/>
                </a:cubicBezTo>
                <a:cubicBezTo>
                  <a:pt x="48" y="113"/>
                  <a:pt x="80" y="60"/>
                  <a:pt x="92" y="48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37" name="Freeform 25">
            <a:extLst>
              <a:ext uri="{FF2B5EF4-FFF2-40B4-BE49-F238E27FC236}">
                <a16:creationId xmlns:a16="http://schemas.microsoft.com/office/drawing/2014/main" id="{92986E4E-58E9-4495-8FD0-02B1231B1703}"/>
              </a:ext>
            </a:extLst>
          </p:cNvPr>
          <p:cNvSpPr>
            <a:spLocks/>
          </p:cNvSpPr>
          <p:nvPr/>
        </p:nvSpPr>
        <p:spPr bwMode="auto">
          <a:xfrm>
            <a:off x="5178425" y="4618038"/>
            <a:ext cx="819150" cy="585787"/>
          </a:xfrm>
          <a:custGeom>
            <a:avLst/>
            <a:gdLst>
              <a:gd name="T0" fmla="*/ 0 w 720"/>
              <a:gd name="T1" fmla="*/ 2147483646 h 538"/>
              <a:gd name="T2" fmla="*/ 2147483646 w 720"/>
              <a:gd name="T3" fmla="*/ 2147483646 h 538"/>
              <a:gd name="T4" fmla="*/ 2147483646 w 720"/>
              <a:gd name="T5" fmla="*/ 0 h 538"/>
              <a:gd name="T6" fmla="*/ 2147483646 w 720"/>
              <a:gd name="T7" fmla="*/ 2147483646 h 538"/>
              <a:gd name="T8" fmla="*/ 2147483646 w 720"/>
              <a:gd name="T9" fmla="*/ 2147483646 h 538"/>
              <a:gd name="T10" fmla="*/ 2147483646 w 720"/>
              <a:gd name="T11" fmla="*/ 2147483646 h 538"/>
              <a:gd name="T12" fmla="*/ 0 w 720"/>
              <a:gd name="T13" fmla="*/ 2147483646 h 5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0"/>
              <a:gd name="T22" fmla="*/ 0 h 538"/>
              <a:gd name="T23" fmla="*/ 720 w 720"/>
              <a:gd name="T24" fmla="*/ 538 h 5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0" h="538">
                <a:moveTo>
                  <a:pt x="0" y="192"/>
                </a:moveTo>
                <a:lnTo>
                  <a:pt x="384" y="96"/>
                </a:lnTo>
                <a:lnTo>
                  <a:pt x="720" y="0"/>
                </a:lnTo>
                <a:lnTo>
                  <a:pt x="720" y="288"/>
                </a:lnTo>
                <a:lnTo>
                  <a:pt x="336" y="528"/>
                </a:lnTo>
                <a:cubicBezTo>
                  <a:pt x="321" y="538"/>
                  <a:pt x="329" y="536"/>
                  <a:pt x="312" y="536"/>
                </a:cubicBezTo>
                <a:lnTo>
                  <a:pt x="0" y="19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38" name="Freeform 26">
            <a:extLst>
              <a:ext uri="{FF2B5EF4-FFF2-40B4-BE49-F238E27FC236}">
                <a16:creationId xmlns:a16="http://schemas.microsoft.com/office/drawing/2014/main" id="{256982D7-DF9A-46B4-82D8-FF0412422052}"/>
              </a:ext>
            </a:extLst>
          </p:cNvPr>
          <p:cNvSpPr>
            <a:spLocks/>
          </p:cNvSpPr>
          <p:nvPr/>
        </p:nvSpPr>
        <p:spPr bwMode="auto">
          <a:xfrm>
            <a:off x="5510213" y="4932363"/>
            <a:ext cx="542925" cy="469900"/>
          </a:xfrm>
          <a:custGeom>
            <a:avLst/>
            <a:gdLst>
              <a:gd name="T0" fmla="*/ 0 w 477"/>
              <a:gd name="T1" fmla="*/ 2147483646 h 432"/>
              <a:gd name="T2" fmla="*/ 2147483646 w 477"/>
              <a:gd name="T3" fmla="*/ 0 h 432"/>
              <a:gd name="T4" fmla="*/ 2147483646 w 477"/>
              <a:gd name="T5" fmla="*/ 2147483646 h 432"/>
              <a:gd name="T6" fmla="*/ 2147483646 w 477"/>
              <a:gd name="T7" fmla="*/ 2147483646 h 432"/>
              <a:gd name="T8" fmla="*/ 0 w 477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7"/>
              <a:gd name="T16" fmla="*/ 0 h 432"/>
              <a:gd name="T17" fmla="*/ 477 w 477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7" h="432">
                <a:moveTo>
                  <a:pt x="0" y="234"/>
                </a:moveTo>
                <a:lnTo>
                  <a:pt x="429" y="0"/>
                </a:lnTo>
                <a:lnTo>
                  <a:pt x="477" y="384"/>
                </a:lnTo>
                <a:lnTo>
                  <a:pt x="189" y="432"/>
                </a:lnTo>
                <a:lnTo>
                  <a:pt x="0" y="23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39" name="Freeform 27">
            <a:extLst>
              <a:ext uri="{FF2B5EF4-FFF2-40B4-BE49-F238E27FC236}">
                <a16:creationId xmlns:a16="http://schemas.microsoft.com/office/drawing/2014/main" id="{4A2C85E7-99F7-4C16-A592-7DDAD5EDE7ED}"/>
              </a:ext>
            </a:extLst>
          </p:cNvPr>
          <p:cNvSpPr>
            <a:spLocks/>
          </p:cNvSpPr>
          <p:nvPr/>
        </p:nvSpPr>
        <p:spPr bwMode="auto">
          <a:xfrm>
            <a:off x="4959350" y="5507038"/>
            <a:ext cx="655638" cy="625475"/>
          </a:xfrm>
          <a:custGeom>
            <a:avLst/>
            <a:gdLst>
              <a:gd name="T0" fmla="*/ 0 w 576"/>
              <a:gd name="T1" fmla="*/ 0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0 w 576"/>
              <a:gd name="T9" fmla="*/ 2147483646 h 576"/>
              <a:gd name="T10" fmla="*/ 0 w 576"/>
              <a:gd name="T11" fmla="*/ 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6"/>
              <a:gd name="T19" fmla="*/ 0 h 576"/>
              <a:gd name="T20" fmla="*/ 576 w 576"/>
              <a:gd name="T21" fmla="*/ 576 h 5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6" h="576">
                <a:moveTo>
                  <a:pt x="0" y="0"/>
                </a:moveTo>
                <a:lnTo>
                  <a:pt x="480" y="96"/>
                </a:lnTo>
                <a:lnTo>
                  <a:pt x="576" y="528"/>
                </a:lnTo>
                <a:lnTo>
                  <a:pt x="576" y="576"/>
                </a:lnTo>
                <a:lnTo>
                  <a:pt x="0" y="576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0" name="Freeform 28">
            <a:extLst>
              <a:ext uri="{FF2B5EF4-FFF2-40B4-BE49-F238E27FC236}">
                <a16:creationId xmlns:a16="http://schemas.microsoft.com/office/drawing/2014/main" id="{9834B421-7F45-43A9-8FE4-90561CD2029C}"/>
              </a:ext>
            </a:extLst>
          </p:cNvPr>
          <p:cNvSpPr>
            <a:spLocks/>
          </p:cNvSpPr>
          <p:nvPr/>
        </p:nvSpPr>
        <p:spPr bwMode="auto">
          <a:xfrm>
            <a:off x="5505450" y="5349875"/>
            <a:ext cx="601663" cy="782638"/>
          </a:xfrm>
          <a:custGeom>
            <a:avLst/>
            <a:gdLst>
              <a:gd name="T0" fmla="*/ 0 w 528"/>
              <a:gd name="T1" fmla="*/ 2147483646 h 720"/>
              <a:gd name="T2" fmla="*/ 2147483646 w 528"/>
              <a:gd name="T3" fmla="*/ 2147483646 h 720"/>
              <a:gd name="T4" fmla="*/ 2147483646 w 528"/>
              <a:gd name="T5" fmla="*/ 0 h 720"/>
              <a:gd name="T6" fmla="*/ 2147483646 w 528"/>
              <a:gd name="T7" fmla="*/ 2147483646 h 720"/>
              <a:gd name="T8" fmla="*/ 2147483646 w 528"/>
              <a:gd name="T9" fmla="*/ 2147483646 h 720"/>
              <a:gd name="T10" fmla="*/ 0 w 528"/>
              <a:gd name="T11" fmla="*/ 2147483646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"/>
              <a:gd name="T19" fmla="*/ 0 h 720"/>
              <a:gd name="T20" fmla="*/ 528 w 528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" h="720">
                <a:moveTo>
                  <a:pt x="0" y="240"/>
                </a:moveTo>
                <a:lnTo>
                  <a:pt x="192" y="48"/>
                </a:lnTo>
                <a:lnTo>
                  <a:pt x="480" y="0"/>
                </a:lnTo>
                <a:lnTo>
                  <a:pt x="528" y="672"/>
                </a:lnTo>
                <a:lnTo>
                  <a:pt x="96" y="720"/>
                </a:lnTo>
                <a:lnTo>
                  <a:pt x="0" y="24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1" name="Freeform 29">
            <a:extLst>
              <a:ext uri="{FF2B5EF4-FFF2-40B4-BE49-F238E27FC236}">
                <a16:creationId xmlns:a16="http://schemas.microsoft.com/office/drawing/2014/main" id="{F2B60A55-9FFD-4A1A-A3FE-1D36E6365AD7}"/>
              </a:ext>
            </a:extLst>
          </p:cNvPr>
          <p:cNvSpPr>
            <a:spLocks/>
          </p:cNvSpPr>
          <p:nvPr/>
        </p:nvSpPr>
        <p:spPr bwMode="auto">
          <a:xfrm>
            <a:off x="5997575" y="4513263"/>
            <a:ext cx="469900" cy="1149350"/>
          </a:xfrm>
          <a:custGeom>
            <a:avLst/>
            <a:gdLst>
              <a:gd name="T0" fmla="*/ 0 w 412"/>
              <a:gd name="T1" fmla="*/ 2147483646 h 1056"/>
              <a:gd name="T2" fmla="*/ 2147483646 w 412"/>
              <a:gd name="T3" fmla="*/ 0 h 1056"/>
              <a:gd name="T4" fmla="*/ 2147483646 w 412"/>
              <a:gd name="T5" fmla="*/ 2147483646 h 1056"/>
              <a:gd name="T6" fmla="*/ 2147483646 w 412"/>
              <a:gd name="T7" fmla="*/ 2147483646 h 1056"/>
              <a:gd name="T8" fmla="*/ 2147483646 w 412"/>
              <a:gd name="T9" fmla="*/ 2147483646 h 1056"/>
              <a:gd name="T10" fmla="*/ 2147483646 w 412"/>
              <a:gd name="T11" fmla="*/ 2147483646 h 1056"/>
              <a:gd name="T12" fmla="*/ 2147483646 w 412"/>
              <a:gd name="T13" fmla="*/ 2147483646 h 1056"/>
              <a:gd name="T14" fmla="*/ 2147483646 w 412"/>
              <a:gd name="T15" fmla="*/ 2147483646 h 1056"/>
              <a:gd name="T16" fmla="*/ 2147483646 w 412"/>
              <a:gd name="T17" fmla="*/ 2147483646 h 1056"/>
              <a:gd name="T18" fmla="*/ 2147483646 w 412"/>
              <a:gd name="T19" fmla="*/ 2147483646 h 1056"/>
              <a:gd name="T20" fmla="*/ 2147483646 w 412"/>
              <a:gd name="T21" fmla="*/ 2147483646 h 1056"/>
              <a:gd name="T22" fmla="*/ 2147483646 w 412"/>
              <a:gd name="T23" fmla="*/ 2147483646 h 1056"/>
              <a:gd name="T24" fmla="*/ 2147483646 w 412"/>
              <a:gd name="T25" fmla="*/ 2147483646 h 1056"/>
              <a:gd name="T26" fmla="*/ 2147483646 w 412"/>
              <a:gd name="T27" fmla="*/ 2147483646 h 1056"/>
              <a:gd name="T28" fmla="*/ 2147483646 w 412"/>
              <a:gd name="T29" fmla="*/ 2147483646 h 1056"/>
              <a:gd name="T30" fmla="*/ 2147483646 w 412"/>
              <a:gd name="T31" fmla="*/ 2147483646 h 1056"/>
              <a:gd name="T32" fmla="*/ 2147483646 w 412"/>
              <a:gd name="T33" fmla="*/ 2147483646 h 1056"/>
              <a:gd name="T34" fmla="*/ 2147483646 w 412"/>
              <a:gd name="T35" fmla="*/ 2147483646 h 1056"/>
              <a:gd name="T36" fmla="*/ 0 w 412"/>
              <a:gd name="T37" fmla="*/ 2147483646 h 1056"/>
              <a:gd name="T38" fmla="*/ 0 w 412"/>
              <a:gd name="T39" fmla="*/ 2147483646 h 10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12"/>
              <a:gd name="T61" fmla="*/ 0 h 1056"/>
              <a:gd name="T62" fmla="*/ 412 w 412"/>
              <a:gd name="T63" fmla="*/ 1056 h 10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12" h="1056">
                <a:moveTo>
                  <a:pt x="0" y="96"/>
                </a:moveTo>
                <a:lnTo>
                  <a:pt x="336" y="0"/>
                </a:lnTo>
                <a:cubicBezTo>
                  <a:pt x="353" y="43"/>
                  <a:pt x="348" y="24"/>
                  <a:pt x="348" y="104"/>
                </a:cubicBezTo>
                <a:cubicBezTo>
                  <a:pt x="348" y="165"/>
                  <a:pt x="356" y="226"/>
                  <a:pt x="308" y="268"/>
                </a:cubicBezTo>
                <a:cubicBezTo>
                  <a:pt x="282" y="291"/>
                  <a:pt x="247" y="305"/>
                  <a:pt x="224" y="332"/>
                </a:cubicBezTo>
                <a:cubicBezTo>
                  <a:pt x="216" y="341"/>
                  <a:pt x="209" y="357"/>
                  <a:pt x="204" y="368"/>
                </a:cubicBezTo>
                <a:cubicBezTo>
                  <a:pt x="201" y="376"/>
                  <a:pt x="196" y="392"/>
                  <a:pt x="196" y="392"/>
                </a:cubicBezTo>
                <a:cubicBezTo>
                  <a:pt x="196" y="396"/>
                  <a:pt x="183" y="452"/>
                  <a:pt x="188" y="460"/>
                </a:cubicBezTo>
                <a:cubicBezTo>
                  <a:pt x="194" y="469"/>
                  <a:pt x="204" y="468"/>
                  <a:pt x="212" y="472"/>
                </a:cubicBezTo>
                <a:cubicBezTo>
                  <a:pt x="230" y="481"/>
                  <a:pt x="242" y="497"/>
                  <a:pt x="248" y="516"/>
                </a:cubicBezTo>
                <a:cubicBezTo>
                  <a:pt x="246" y="583"/>
                  <a:pt x="266" y="640"/>
                  <a:pt x="232" y="692"/>
                </a:cubicBezTo>
                <a:cubicBezTo>
                  <a:pt x="229" y="730"/>
                  <a:pt x="196" y="852"/>
                  <a:pt x="244" y="884"/>
                </a:cubicBezTo>
                <a:cubicBezTo>
                  <a:pt x="258" y="926"/>
                  <a:pt x="297" y="932"/>
                  <a:pt x="336" y="936"/>
                </a:cubicBezTo>
                <a:cubicBezTo>
                  <a:pt x="352" y="947"/>
                  <a:pt x="361" y="948"/>
                  <a:pt x="368" y="964"/>
                </a:cubicBezTo>
                <a:cubicBezTo>
                  <a:pt x="379" y="988"/>
                  <a:pt x="376" y="1003"/>
                  <a:pt x="396" y="1016"/>
                </a:cubicBezTo>
                <a:cubicBezTo>
                  <a:pt x="409" y="1012"/>
                  <a:pt x="404" y="1012"/>
                  <a:pt x="412" y="1012"/>
                </a:cubicBezTo>
                <a:lnTo>
                  <a:pt x="48" y="1056"/>
                </a:lnTo>
                <a:lnTo>
                  <a:pt x="48" y="768"/>
                </a:lnTo>
                <a:lnTo>
                  <a:pt x="0" y="384"/>
                </a:lnTo>
                <a:lnTo>
                  <a:pt x="0" y="9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2" name="Freeform 30">
            <a:extLst>
              <a:ext uri="{FF2B5EF4-FFF2-40B4-BE49-F238E27FC236}">
                <a16:creationId xmlns:a16="http://schemas.microsoft.com/office/drawing/2014/main" id="{7BD18730-DEB5-46E7-BC4A-05704D11BB10}"/>
              </a:ext>
            </a:extLst>
          </p:cNvPr>
          <p:cNvSpPr>
            <a:spLocks/>
          </p:cNvSpPr>
          <p:nvPr/>
        </p:nvSpPr>
        <p:spPr bwMode="auto">
          <a:xfrm>
            <a:off x="6053138" y="5610225"/>
            <a:ext cx="765175" cy="471488"/>
          </a:xfrm>
          <a:custGeom>
            <a:avLst/>
            <a:gdLst>
              <a:gd name="T0" fmla="*/ 0 w 672"/>
              <a:gd name="T1" fmla="*/ 2147483646 h 432"/>
              <a:gd name="T2" fmla="*/ 2147483646 w 672"/>
              <a:gd name="T3" fmla="*/ 0 h 432"/>
              <a:gd name="T4" fmla="*/ 2147483646 w 672"/>
              <a:gd name="T5" fmla="*/ 2147483646 h 432"/>
              <a:gd name="T6" fmla="*/ 2147483646 w 672"/>
              <a:gd name="T7" fmla="*/ 2147483646 h 432"/>
              <a:gd name="T8" fmla="*/ 2147483646 w 672"/>
              <a:gd name="T9" fmla="*/ 2147483646 h 432"/>
              <a:gd name="T10" fmla="*/ 2147483646 w 672"/>
              <a:gd name="T11" fmla="*/ 2147483646 h 432"/>
              <a:gd name="T12" fmla="*/ 2147483646 w 672"/>
              <a:gd name="T13" fmla="*/ 2147483646 h 432"/>
              <a:gd name="T14" fmla="*/ 2147483646 w 672"/>
              <a:gd name="T15" fmla="*/ 2147483646 h 432"/>
              <a:gd name="T16" fmla="*/ 2147483646 w 672"/>
              <a:gd name="T17" fmla="*/ 2147483646 h 432"/>
              <a:gd name="T18" fmla="*/ 2147483646 w 672"/>
              <a:gd name="T19" fmla="*/ 2147483646 h 432"/>
              <a:gd name="T20" fmla="*/ 0 w 672"/>
              <a:gd name="T21" fmla="*/ 2147483646 h 4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72"/>
              <a:gd name="T34" fmla="*/ 0 h 432"/>
              <a:gd name="T35" fmla="*/ 672 w 672"/>
              <a:gd name="T36" fmla="*/ 432 h 4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72" h="432">
                <a:moveTo>
                  <a:pt x="0" y="48"/>
                </a:moveTo>
                <a:lnTo>
                  <a:pt x="336" y="0"/>
                </a:lnTo>
                <a:cubicBezTo>
                  <a:pt x="362" y="3"/>
                  <a:pt x="380" y="4"/>
                  <a:pt x="404" y="12"/>
                </a:cubicBezTo>
                <a:cubicBezTo>
                  <a:pt x="419" y="27"/>
                  <a:pt x="430" y="35"/>
                  <a:pt x="440" y="52"/>
                </a:cubicBezTo>
                <a:cubicBezTo>
                  <a:pt x="450" y="68"/>
                  <a:pt x="456" y="89"/>
                  <a:pt x="468" y="104"/>
                </a:cubicBezTo>
                <a:cubicBezTo>
                  <a:pt x="491" y="132"/>
                  <a:pt x="521" y="146"/>
                  <a:pt x="548" y="168"/>
                </a:cubicBezTo>
                <a:cubicBezTo>
                  <a:pt x="583" y="196"/>
                  <a:pt x="601" y="218"/>
                  <a:pt x="640" y="244"/>
                </a:cubicBezTo>
                <a:cubicBezTo>
                  <a:pt x="655" y="267"/>
                  <a:pt x="663" y="289"/>
                  <a:pt x="668" y="316"/>
                </a:cubicBezTo>
                <a:cubicBezTo>
                  <a:pt x="669" y="353"/>
                  <a:pt x="672" y="428"/>
                  <a:pt x="672" y="428"/>
                </a:cubicBezTo>
                <a:lnTo>
                  <a:pt x="48" y="432"/>
                </a:lnTo>
                <a:lnTo>
                  <a:pt x="0" y="4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3" name="Text Box 31">
            <a:extLst>
              <a:ext uri="{FF2B5EF4-FFF2-40B4-BE49-F238E27FC236}">
                <a16:creationId xmlns:a16="http://schemas.microsoft.com/office/drawing/2014/main" id="{A4A7AF9F-8FED-41EF-A208-050FC40C8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563" y="42672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2%</a:t>
            </a:r>
          </a:p>
        </p:txBody>
      </p:sp>
      <p:sp>
        <p:nvSpPr>
          <p:cNvPr id="64544" name="Text Box 32">
            <a:extLst>
              <a:ext uri="{FF2B5EF4-FFF2-40B4-BE49-F238E27FC236}">
                <a16:creationId xmlns:a16="http://schemas.microsoft.com/office/drawing/2014/main" id="{53170BC2-E99F-4B41-BD86-A30909C5F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88" y="347345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2%</a:t>
            </a:r>
          </a:p>
        </p:txBody>
      </p:sp>
      <p:sp>
        <p:nvSpPr>
          <p:cNvPr id="64545" name="Text Box 33">
            <a:extLst>
              <a:ext uri="{FF2B5EF4-FFF2-40B4-BE49-F238E27FC236}">
                <a16:creationId xmlns:a16="http://schemas.microsoft.com/office/drawing/2014/main" id="{152A62AA-1C75-4326-831B-6CFDC171E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88" y="3368675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1%</a:t>
            </a:r>
          </a:p>
        </p:txBody>
      </p:sp>
      <p:sp>
        <p:nvSpPr>
          <p:cNvPr id="64546" name="Text Box 34">
            <a:extLst>
              <a:ext uri="{FF2B5EF4-FFF2-40B4-BE49-F238E27FC236}">
                <a16:creationId xmlns:a16="http://schemas.microsoft.com/office/drawing/2014/main" id="{B18A96A9-A1CF-4E53-8F34-4D74D33FF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713" y="40386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3%</a:t>
            </a:r>
          </a:p>
        </p:txBody>
      </p:sp>
      <p:sp>
        <p:nvSpPr>
          <p:cNvPr id="64547" name="Text Box 35">
            <a:extLst>
              <a:ext uri="{FF2B5EF4-FFF2-40B4-BE49-F238E27FC236}">
                <a16:creationId xmlns:a16="http://schemas.microsoft.com/office/drawing/2014/main" id="{3705285B-F7D8-4E85-AF68-630039E86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313" y="43434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7%</a:t>
            </a:r>
          </a:p>
        </p:txBody>
      </p:sp>
      <p:sp>
        <p:nvSpPr>
          <p:cNvPr id="64548" name="Text Box 36">
            <a:extLst>
              <a:ext uri="{FF2B5EF4-FFF2-40B4-BE49-F238E27FC236}">
                <a16:creationId xmlns:a16="http://schemas.microsoft.com/office/drawing/2014/main" id="{99DF3960-7AEB-4D29-AD0D-9B47B969B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4278313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6%</a:t>
            </a:r>
          </a:p>
        </p:txBody>
      </p:sp>
      <p:sp>
        <p:nvSpPr>
          <p:cNvPr id="64549" name="Text Box 37">
            <a:extLst>
              <a:ext uri="{FF2B5EF4-FFF2-40B4-BE49-F238E27FC236}">
                <a16:creationId xmlns:a16="http://schemas.microsoft.com/office/drawing/2014/main" id="{F44B2DF6-04F0-4468-895F-C0EA6596C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225" y="3368675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1%</a:t>
            </a:r>
          </a:p>
        </p:txBody>
      </p:sp>
      <p:sp>
        <p:nvSpPr>
          <p:cNvPr id="64550" name="Text Box 38">
            <a:extLst>
              <a:ext uri="{FF2B5EF4-FFF2-40B4-BE49-F238E27FC236}">
                <a16:creationId xmlns:a16="http://schemas.microsoft.com/office/drawing/2014/main" id="{29A7919E-D687-42FC-AC3E-C7D4127F9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113" y="34290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1%</a:t>
            </a:r>
          </a:p>
        </p:txBody>
      </p:sp>
      <p:sp>
        <p:nvSpPr>
          <p:cNvPr id="64551" name="Text Box 39">
            <a:extLst>
              <a:ext uri="{FF2B5EF4-FFF2-40B4-BE49-F238E27FC236}">
                <a16:creationId xmlns:a16="http://schemas.microsoft.com/office/drawing/2014/main" id="{0E743EE9-D2CC-49C6-8726-E10A7A1D7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2525" y="56880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23%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4552" name="Text Box 40">
            <a:extLst>
              <a:ext uri="{FF2B5EF4-FFF2-40B4-BE49-F238E27FC236}">
                <a16:creationId xmlns:a16="http://schemas.microsoft.com/office/drawing/2014/main" id="{54ED7737-0479-4094-AB37-72DCDD464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913" y="51054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3%</a:t>
            </a:r>
          </a:p>
        </p:txBody>
      </p:sp>
      <p:sp>
        <p:nvSpPr>
          <p:cNvPr id="64553" name="Text Box 41">
            <a:extLst>
              <a:ext uri="{FF2B5EF4-FFF2-40B4-BE49-F238E27FC236}">
                <a16:creationId xmlns:a16="http://schemas.microsoft.com/office/drawing/2014/main" id="{1B8E1ABD-F71C-4D87-BE6B-099B8EB23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763" y="4278313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1%</a:t>
            </a:r>
          </a:p>
        </p:txBody>
      </p:sp>
      <p:sp>
        <p:nvSpPr>
          <p:cNvPr id="64554" name="Text Box 42">
            <a:extLst>
              <a:ext uri="{FF2B5EF4-FFF2-40B4-BE49-F238E27FC236}">
                <a16:creationId xmlns:a16="http://schemas.microsoft.com/office/drawing/2014/main" id="{A1855FBF-0115-4286-8621-A85B0338D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2513" y="3546475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0%</a:t>
            </a:r>
          </a:p>
        </p:txBody>
      </p:sp>
      <p:sp>
        <p:nvSpPr>
          <p:cNvPr id="64555" name="Text Box 43">
            <a:extLst>
              <a:ext uri="{FF2B5EF4-FFF2-40B4-BE49-F238E27FC236}">
                <a16:creationId xmlns:a16="http://schemas.microsoft.com/office/drawing/2014/main" id="{F672866E-0077-4747-B283-961A4F028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7244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9%</a:t>
            </a:r>
          </a:p>
        </p:txBody>
      </p:sp>
      <p:sp>
        <p:nvSpPr>
          <p:cNvPr id="64556" name="Text Box 44">
            <a:extLst>
              <a:ext uri="{FF2B5EF4-FFF2-40B4-BE49-F238E27FC236}">
                <a16:creationId xmlns:a16="http://schemas.microsoft.com/office/drawing/2014/main" id="{5BB5FB46-A808-4DB1-B385-7AAD7771E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6413" y="506095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3%</a:t>
            </a:r>
          </a:p>
        </p:txBody>
      </p:sp>
      <p:sp>
        <p:nvSpPr>
          <p:cNvPr id="64557" name="Text Box 45">
            <a:extLst>
              <a:ext uri="{FF2B5EF4-FFF2-40B4-BE49-F238E27FC236}">
                <a16:creationId xmlns:a16="http://schemas.microsoft.com/office/drawing/2014/main" id="{BFAB5B08-D1E0-4C65-ADE3-A69BE6A21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0225" y="58674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19%</a:t>
            </a:r>
          </a:p>
        </p:txBody>
      </p:sp>
      <p:sp>
        <p:nvSpPr>
          <p:cNvPr id="64558" name="Text Box 46">
            <a:extLst>
              <a:ext uri="{FF2B5EF4-FFF2-40B4-BE49-F238E27FC236}">
                <a16:creationId xmlns:a16="http://schemas.microsoft.com/office/drawing/2014/main" id="{9A640766-A8F1-45AF-911B-C5E4DF79F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3" y="49530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9%</a:t>
            </a:r>
          </a:p>
        </p:txBody>
      </p:sp>
      <p:sp>
        <p:nvSpPr>
          <p:cNvPr id="64559" name="Freeform 47">
            <a:extLst>
              <a:ext uri="{FF2B5EF4-FFF2-40B4-BE49-F238E27FC236}">
                <a16:creationId xmlns:a16="http://schemas.microsoft.com/office/drawing/2014/main" id="{3717C137-43F5-44F9-875D-97797A5680A7}"/>
              </a:ext>
            </a:extLst>
          </p:cNvPr>
          <p:cNvSpPr>
            <a:spLocks/>
          </p:cNvSpPr>
          <p:nvPr/>
        </p:nvSpPr>
        <p:spPr bwMode="auto">
          <a:xfrm>
            <a:off x="4648200" y="2819400"/>
            <a:ext cx="744538" cy="457200"/>
          </a:xfrm>
          <a:custGeom>
            <a:avLst/>
            <a:gdLst>
              <a:gd name="T0" fmla="*/ 2147483646 w 469"/>
              <a:gd name="T1" fmla="*/ 2147483646 h 288"/>
              <a:gd name="T2" fmla="*/ 2147483646 w 469"/>
              <a:gd name="T3" fmla="*/ 2147483646 h 288"/>
              <a:gd name="T4" fmla="*/ 2147483646 w 469"/>
              <a:gd name="T5" fmla="*/ 0 h 288"/>
              <a:gd name="T6" fmla="*/ 0 w 469"/>
              <a:gd name="T7" fmla="*/ 2147483646 h 288"/>
              <a:gd name="T8" fmla="*/ 2147483646 w 469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9"/>
              <a:gd name="T16" fmla="*/ 0 h 288"/>
              <a:gd name="T17" fmla="*/ 469 w 469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9" h="288">
                <a:moveTo>
                  <a:pt x="469" y="268"/>
                </a:moveTo>
                <a:cubicBezTo>
                  <a:pt x="454" y="205"/>
                  <a:pt x="469" y="130"/>
                  <a:pt x="469" y="65"/>
                </a:cubicBezTo>
                <a:lnTo>
                  <a:pt x="48" y="0"/>
                </a:lnTo>
                <a:lnTo>
                  <a:pt x="0" y="288"/>
                </a:lnTo>
                <a:lnTo>
                  <a:pt x="469" y="26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60" name="Freeform 48">
            <a:extLst>
              <a:ext uri="{FF2B5EF4-FFF2-40B4-BE49-F238E27FC236}">
                <a16:creationId xmlns:a16="http://schemas.microsoft.com/office/drawing/2014/main" id="{72492DB3-403F-4F84-B21A-1F990D81E3D4}"/>
              </a:ext>
            </a:extLst>
          </p:cNvPr>
          <p:cNvSpPr>
            <a:spLocks/>
          </p:cNvSpPr>
          <p:nvPr/>
        </p:nvSpPr>
        <p:spPr bwMode="auto">
          <a:xfrm>
            <a:off x="4114800" y="2819400"/>
            <a:ext cx="609600" cy="457200"/>
          </a:xfrm>
          <a:custGeom>
            <a:avLst/>
            <a:gdLst>
              <a:gd name="T0" fmla="*/ 2147483646 w 384"/>
              <a:gd name="T1" fmla="*/ 2147483646 h 288"/>
              <a:gd name="T2" fmla="*/ 2147483646 w 384"/>
              <a:gd name="T3" fmla="*/ 0 h 288"/>
              <a:gd name="T4" fmla="*/ 0 w 384"/>
              <a:gd name="T5" fmla="*/ 2147483646 h 288"/>
              <a:gd name="T6" fmla="*/ 0 w 384"/>
              <a:gd name="T7" fmla="*/ 2147483646 h 288"/>
              <a:gd name="T8" fmla="*/ 2147483646 w 384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4"/>
              <a:gd name="T16" fmla="*/ 0 h 288"/>
              <a:gd name="T17" fmla="*/ 384 w 38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4" h="288">
                <a:moveTo>
                  <a:pt x="336" y="288"/>
                </a:moveTo>
                <a:lnTo>
                  <a:pt x="384" y="0"/>
                </a:lnTo>
                <a:lnTo>
                  <a:pt x="0" y="48"/>
                </a:lnTo>
                <a:lnTo>
                  <a:pt x="0" y="288"/>
                </a:lnTo>
                <a:lnTo>
                  <a:pt x="336" y="28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61" name="Text Box 49">
            <a:extLst>
              <a:ext uri="{FF2B5EF4-FFF2-40B4-BE49-F238E27FC236}">
                <a16:creationId xmlns:a16="http://schemas.microsoft.com/office/drawing/2014/main" id="{39FC0BAF-E950-47DD-87D9-2BD553EDF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44813"/>
            <a:ext cx="4810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3%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4562" name="Text Box 50">
            <a:extLst>
              <a:ext uri="{FF2B5EF4-FFF2-40B4-BE49-F238E27FC236}">
                <a16:creationId xmlns:a16="http://schemas.microsoft.com/office/drawing/2014/main" id="{50110049-D996-445E-9FA7-2F358201C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9210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4563" name="Freeform 51">
            <a:extLst>
              <a:ext uri="{FF2B5EF4-FFF2-40B4-BE49-F238E27FC236}">
                <a16:creationId xmlns:a16="http://schemas.microsoft.com/office/drawing/2014/main" id="{BD24608E-5B03-4CCB-81F5-4EDCBA8D50C7}"/>
              </a:ext>
            </a:extLst>
          </p:cNvPr>
          <p:cNvSpPr>
            <a:spLocks/>
          </p:cNvSpPr>
          <p:nvPr/>
        </p:nvSpPr>
        <p:spPr bwMode="auto">
          <a:xfrm>
            <a:off x="4038600" y="2286000"/>
            <a:ext cx="685800" cy="609600"/>
          </a:xfrm>
          <a:custGeom>
            <a:avLst/>
            <a:gdLst>
              <a:gd name="T0" fmla="*/ 2147483646 w 432"/>
              <a:gd name="T1" fmla="*/ 2147483646 h 384"/>
              <a:gd name="T2" fmla="*/ 2147483646 w 432"/>
              <a:gd name="T3" fmla="*/ 0 h 384"/>
              <a:gd name="T4" fmla="*/ 0 w 432"/>
              <a:gd name="T5" fmla="*/ 2147483646 h 384"/>
              <a:gd name="T6" fmla="*/ 2147483646 w 432"/>
              <a:gd name="T7" fmla="*/ 2147483646 h 384"/>
              <a:gd name="T8" fmla="*/ 2147483646 w 432"/>
              <a:gd name="T9" fmla="*/ 2147483646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384"/>
              <a:gd name="T17" fmla="*/ 432 w 432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384">
                <a:moveTo>
                  <a:pt x="432" y="336"/>
                </a:moveTo>
                <a:lnTo>
                  <a:pt x="48" y="0"/>
                </a:lnTo>
                <a:lnTo>
                  <a:pt x="0" y="48"/>
                </a:lnTo>
                <a:lnTo>
                  <a:pt x="48" y="384"/>
                </a:lnTo>
                <a:lnTo>
                  <a:pt x="432" y="33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64" name="Text Box 52">
            <a:extLst>
              <a:ext uri="{FF2B5EF4-FFF2-40B4-BE49-F238E27FC236}">
                <a16:creationId xmlns:a16="http://schemas.microsoft.com/office/drawing/2014/main" id="{3D0D0F0B-6750-4C12-9586-C1AA4DB94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511425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3%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4565" name="Freeform 53">
            <a:extLst>
              <a:ext uri="{FF2B5EF4-FFF2-40B4-BE49-F238E27FC236}">
                <a16:creationId xmlns:a16="http://schemas.microsoft.com/office/drawing/2014/main" id="{FCF880C2-68E4-4B9A-B337-90DAAD013253}"/>
              </a:ext>
            </a:extLst>
          </p:cNvPr>
          <p:cNvSpPr>
            <a:spLocks/>
          </p:cNvSpPr>
          <p:nvPr/>
        </p:nvSpPr>
        <p:spPr bwMode="auto">
          <a:xfrm>
            <a:off x="3657600" y="1219200"/>
            <a:ext cx="1219200" cy="1600200"/>
          </a:xfrm>
          <a:custGeom>
            <a:avLst/>
            <a:gdLst>
              <a:gd name="T0" fmla="*/ 2147483646 w 768"/>
              <a:gd name="T1" fmla="*/ 2147483646 h 1008"/>
              <a:gd name="T2" fmla="*/ 2147483646 w 768"/>
              <a:gd name="T3" fmla="*/ 2147483646 h 1008"/>
              <a:gd name="T4" fmla="*/ 0 w 768"/>
              <a:gd name="T5" fmla="*/ 2147483646 h 1008"/>
              <a:gd name="T6" fmla="*/ 2147483646 w 768"/>
              <a:gd name="T7" fmla="*/ 0 h 1008"/>
              <a:gd name="T8" fmla="*/ 2147483646 w 768"/>
              <a:gd name="T9" fmla="*/ 2147483646 h 1008"/>
              <a:gd name="T10" fmla="*/ 2147483646 w 768"/>
              <a:gd name="T11" fmla="*/ 2147483646 h 10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8"/>
              <a:gd name="T19" fmla="*/ 0 h 1008"/>
              <a:gd name="T20" fmla="*/ 768 w 768"/>
              <a:gd name="T21" fmla="*/ 1008 h 10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8" h="1008">
                <a:moveTo>
                  <a:pt x="672" y="1008"/>
                </a:moveTo>
                <a:lnTo>
                  <a:pt x="288" y="672"/>
                </a:lnTo>
                <a:lnTo>
                  <a:pt x="0" y="144"/>
                </a:lnTo>
                <a:lnTo>
                  <a:pt x="240" y="0"/>
                </a:lnTo>
                <a:lnTo>
                  <a:pt x="768" y="672"/>
                </a:lnTo>
                <a:lnTo>
                  <a:pt x="672" y="100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66" name="Freeform 54">
            <a:extLst>
              <a:ext uri="{FF2B5EF4-FFF2-40B4-BE49-F238E27FC236}">
                <a16:creationId xmlns:a16="http://schemas.microsoft.com/office/drawing/2014/main" id="{259CD9BE-3037-47B0-99ED-D6700E0D6632}"/>
              </a:ext>
            </a:extLst>
          </p:cNvPr>
          <p:cNvSpPr>
            <a:spLocks/>
          </p:cNvSpPr>
          <p:nvPr/>
        </p:nvSpPr>
        <p:spPr bwMode="auto">
          <a:xfrm>
            <a:off x="3276600" y="2057400"/>
            <a:ext cx="838200" cy="685800"/>
          </a:xfrm>
          <a:custGeom>
            <a:avLst/>
            <a:gdLst>
              <a:gd name="T0" fmla="*/ 2147483646 w 528"/>
              <a:gd name="T1" fmla="*/ 2147483646 h 432"/>
              <a:gd name="T2" fmla="*/ 0 w 528"/>
              <a:gd name="T3" fmla="*/ 2147483646 h 432"/>
              <a:gd name="T4" fmla="*/ 0 w 528"/>
              <a:gd name="T5" fmla="*/ 0 h 432"/>
              <a:gd name="T6" fmla="*/ 2147483646 w 528"/>
              <a:gd name="T7" fmla="*/ 2147483646 h 432"/>
              <a:gd name="T8" fmla="*/ 2147483646 w 528"/>
              <a:gd name="T9" fmla="*/ 2147483646 h 432"/>
              <a:gd name="T10" fmla="*/ 2147483646 w 528"/>
              <a:gd name="T11" fmla="*/ 2147483646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"/>
              <a:gd name="T19" fmla="*/ 0 h 432"/>
              <a:gd name="T20" fmla="*/ 528 w 528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" h="432">
                <a:moveTo>
                  <a:pt x="528" y="432"/>
                </a:moveTo>
                <a:lnTo>
                  <a:pt x="0" y="336"/>
                </a:lnTo>
                <a:lnTo>
                  <a:pt x="0" y="0"/>
                </a:lnTo>
                <a:lnTo>
                  <a:pt x="144" y="144"/>
                </a:lnTo>
                <a:lnTo>
                  <a:pt x="480" y="192"/>
                </a:lnTo>
                <a:lnTo>
                  <a:pt x="528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67" name="Freeform 55">
            <a:extLst>
              <a:ext uri="{FF2B5EF4-FFF2-40B4-BE49-F238E27FC236}">
                <a16:creationId xmlns:a16="http://schemas.microsoft.com/office/drawing/2014/main" id="{D71C8DBD-517E-496D-AE47-121908AA6210}"/>
              </a:ext>
            </a:extLst>
          </p:cNvPr>
          <p:cNvSpPr>
            <a:spLocks/>
          </p:cNvSpPr>
          <p:nvPr/>
        </p:nvSpPr>
        <p:spPr bwMode="auto">
          <a:xfrm>
            <a:off x="3733800" y="2667000"/>
            <a:ext cx="381000" cy="609600"/>
          </a:xfrm>
          <a:custGeom>
            <a:avLst/>
            <a:gdLst>
              <a:gd name="T0" fmla="*/ 2147483646 w 240"/>
              <a:gd name="T1" fmla="*/ 2147483646 h 384"/>
              <a:gd name="T2" fmla="*/ 2147483646 w 240"/>
              <a:gd name="T3" fmla="*/ 2147483646 h 384"/>
              <a:gd name="T4" fmla="*/ 2147483646 w 240"/>
              <a:gd name="T5" fmla="*/ 2147483646 h 384"/>
              <a:gd name="T6" fmla="*/ 0 w 240"/>
              <a:gd name="T7" fmla="*/ 0 h 384"/>
              <a:gd name="T8" fmla="*/ 0 w 240"/>
              <a:gd name="T9" fmla="*/ 2147483646 h 384"/>
              <a:gd name="T10" fmla="*/ 2147483646 w 240"/>
              <a:gd name="T11" fmla="*/ 2147483646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384"/>
              <a:gd name="T20" fmla="*/ 240 w 240"/>
              <a:gd name="T21" fmla="*/ 384 h 3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384">
                <a:moveTo>
                  <a:pt x="240" y="384"/>
                </a:moveTo>
                <a:lnTo>
                  <a:pt x="240" y="144"/>
                </a:lnTo>
                <a:lnTo>
                  <a:pt x="240" y="48"/>
                </a:lnTo>
                <a:lnTo>
                  <a:pt x="0" y="0"/>
                </a:lnTo>
                <a:lnTo>
                  <a:pt x="0" y="384"/>
                </a:lnTo>
                <a:lnTo>
                  <a:pt x="240" y="38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68" name="Freeform 56">
            <a:extLst>
              <a:ext uri="{FF2B5EF4-FFF2-40B4-BE49-F238E27FC236}">
                <a16:creationId xmlns:a16="http://schemas.microsoft.com/office/drawing/2014/main" id="{91334A1B-9964-4C7C-89AC-30130BF3820E}"/>
              </a:ext>
            </a:extLst>
          </p:cNvPr>
          <p:cNvSpPr>
            <a:spLocks/>
          </p:cNvSpPr>
          <p:nvPr/>
        </p:nvSpPr>
        <p:spPr bwMode="auto">
          <a:xfrm>
            <a:off x="3276600" y="2590800"/>
            <a:ext cx="457200" cy="685800"/>
          </a:xfrm>
          <a:custGeom>
            <a:avLst/>
            <a:gdLst>
              <a:gd name="T0" fmla="*/ 2147483646 w 288"/>
              <a:gd name="T1" fmla="*/ 2147483646 h 432"/>
              <a:gd name="T2" fmla="*/ 0 w 288"/>
              <a:gd name="T3" fmla="*/ 2147483646 h 432"/>
              <a:gd name="T4" fmla="*/ 0 w 288"/>
              <a:gd name="T5" fmla="*/ 0 h 432"/>
              <a:gd name="T6" fmla="*/ 2147483646 w 288"/>
              <a:gd name="T7" fmla="*/ 2147483646 h 432"/>
              <a:gd name="T8" fmla="*/ 2147483646 w 288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432"/>
              <a:gd name="T17" fmla="*/ 288 w 288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432">
                <a:moveTo>
                  <a:pt x="288" y="432"/>
                </a:moveTo>
                <a:lnTo>
                  <a:pt x="0" y="432"/>
                </a:lnTo>
                <a:lnTo>
                  <a:pt x="0" y="0"/>
                </a:lnTo>
                <a:lnTo>
                  <a:pt x="288" y="48"/>
                </a:lnTo>
                <a:lnTo>
                  <a:pt x="288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69" name="Freeform 57">
            <a:extLst>
              <a:ext uri="{FF2B5EF4-FFF2-40B4-BE49-F238E27FC236}">
                <a16:creationId xmlns:a16="http://schemas.microsoft.com/office/drawing/2014/main" id="{B2E80A12-BB88-4A2C-89FC-87564C40D0BE}"/>
              </a:ext>
            </a:extLst>
          </p:cNvPr>
          <p:cNvSpPr>
            <a:spLocks/>
          </p:cNvSpPr>
          <p:nvPr/>
        </p:nvSpPr>
        <p:spPr bwMode="auto">
          <a:xfrm>
            <a:off x="4724400" y="2286000"/>
            <a:ext cx="685800" cy="685800"/>
          </a:xfrm>
          <a:custGeom>
            <a:avLst/>
            <a:gdLst>
              <a:gd name="T0" fmla="*/ 2147483646 w 432"/>
              <a:gd name="T1" fmla="*/ 2147483646 h 432"/>
              <a:gd name="T2" fmla="*/ 2147483646 w 432"/>
              <a:gd name="T3" fmla="*/ 0 h 432"/>
              <a:gd name="T4" fmla="*/ 2147483646 w 432"/>
              <a:gd name="T5" fmla="*/ 0 h 432"/>
              <a:gd name="T6" fmla="*/ 0 w 432"/>
              <a:gd name="T7" fmla="*/ 2147483646 h 432"/>
              <a:gd name="T8" fmla="*/ 2147483646 w 432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432"/>
              <a:gd name="T17" fmla="*/ 432 w 432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432">
                <a:moveTo>
                  <a:pt x="432" y="432"/>
                </a:moveTo>
                <a:lnTo>
                  <a:pt x="432" y="0"/>
                </a:lnTo>
                <a:lnTo>
                  <a:pt x="96" y="0"/>
                </a:lnTo>
                <a:lnTo>
                  <a:pt x="0" y="336"/>
                </a:lnTo>
                <a:lnTo>
                  <a:pt x="432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70" name="Text Box 59">
            <a:extLst>
              <a:ext uri="{FF2B5EF4-FFF2-40B4-BE49-F238E27FC236}">
                <a16:creationId xmlns:a16="http://schemas.microsoft.com/office/drawing/2014/main" id="{94337270-60AA-454B-9CAE-CDA0A0005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282825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5%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4571" name="Text Box 60">
            <a:extLst>
              <a:ext uri="{FF2B5EF4-FFF2-40B4-BE49-F238E27FC236}">
                <a16:creationId xmlns:a16="http://schemas.microsoft.com/office/drawing/2014/main" id="{F1D302B0-2985-4947-A91B-BAB7401BC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0" y="2868613"/>
            <a:ext cx="595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15%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4572" name="Text Box 61">
            <a:extLst>
              <a:ext uri="{FF2B5EF4-FFF2-40B4-BE49-F238E27FC236}">
                <a16:creationId xmlns:a16="http://schemas.microsoft.com/office/drawing/2014/main" id="{70102D43-80C8-4C70-BDB5-9807FCF7B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763838"/>
            <a:ext cx="4810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1%</a:t>
            </a:r>
            <a:endParaRPr lang="en-US" altLang="en-US" sz="1800"/>
          </a:p>
        </p:txBody>
      </p:sp>
      <p:pic>
        <p:nvPicPr>
          <p:cNvPr id="64573" name="Picture 62" descr="C:\AGVISE Logo\Agvise-logo2000.jpg">
            <a:extLst>
              <a:ext uri="{FF2B5EF4-FFF2-40B4-BE49-F238E27FC236}">
                <a16:creationId xmlns:a16="http://schemas.microsoft.com/office/drawing/2014/main" id="{7E2762CF-93D6-499C-93F6-8E96BA1E8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468438"/>
            <a:ext cx="233045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74" name="Text Box 63">
            <a:extLst>
              <a:ext uri="{FF2B5EF4-FFF2-40B4-BE49-F238E27FC236}">
                <a16:creationId xmlns:a16="http://schemas.microsoft.com/office/drawing/2014/main" id="{DD176A45-0497-4178-8983-ACDB1328D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331788"/>
            <a:ext cx="8435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>
                <a:latin typeface="Arial" panose="020B0604020202020204" pitchFamily="34" charset="0"/>
              </a:rPr>
              <a:t>% </a:t>
            </a:r>
            <a:r>
              <a:rPr lang="en-US" altLang="en-US" b="1" i="1" u="sng">
                <a:latin typeface="Arial" panose="020B0604020202020204" pitchFamily="34" charset="0"/>
              </a:rPr>
              <a:t>Subsoil </a:t>
            </a:r>
            <a:r>
              <a:rPr lang="en-US" altLang="en-US" b="1" i="1">
                <a:latin typeface="Arial" panose="020B0604020202020204" pitchFamily="34" charset="0"/>
              </a:rPr>
              <a:t>Samples with pH less than 7.0</a:t>
            </a:r>
            <a:r>
              <a:rPr lang="en-US" altLang="en-US" sz="2800" b="1" i="1">
                <a:latin typeface="Arial" panose="020B0604020202020204" pitchFamily="34" charset="0"/>
              </a:rPr>
              <a:t> 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64575" name="Text Box 64">
            <a:extLst>
              <a:ext uri="{FF2B5EF4-FFF2-40B4-BE49-F238E27FC236}">
                <a16:creationId xmlns:a16="http://schemas.microsoft.com/office/drawing/2014/main" id="{E90AD9E5-87E7-4825-BB2D-900A49967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8" y="1611313"/>
            <a:ext cx="2363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Fall 2015 samples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4576" name="Text Box 65">
            <a:extLst>
              <a:ext uri="{FF2B5EF4-FFF2-40B4-BE49-F238E27FC236}">
                <a16:creationId xmlns:a16="http://schemas.microsoft.com/office/drawing/2014/main" id="{E2B9AA24-7493-4E19-9881-2E5342113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613" y="1952625"/>
            <a:ext cx="1931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(0-6” samples)</a:t>
            </a:r>
          </a:p>
        </p:txBody>
      </p:sp>
      <p:sp>
        <p:nvSpPr>
          <p:cNvPr id="64577" name="Text Box 66">
            <a:extLst>
              <a:ext uri="{FF2B5EF4-FFF2-40B4-BE49-F238E27FC236}">
                <a16:creationId xmlns:a16="http://schemas.microsoft.com/office/drawing/2014/main" id="{349B3C30-0D8E-4FBA-A53F-BD057AFE0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52400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MB</a:t>
            </a:r>
          </a:p>
        </p:txBody>
      </p:sp>
      <p:sp>
        <p:nvSpPr>
          <p:cNvPr id="64578" name="Text Box 67">
            <a:extLst>
              <a:ext uri="{FF2B5EF4-FFF2-40B4-BE49-F238E27FC236}">
                <a16:creationId xmlns:a16="http://schemas.microsoft.com/office/drawing/2014/main" id="{8E2E4818-ABF8-4C21-A31B-DC1707E9E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657600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ND</a:t>
            </a:r>
          </a:p>
        </p:txBody>
      </p:sp>
      <p:sp>
        <p:nvSpPr>
          <p:cNvPr id="64579" name="Text Box 68">
            <a:extLst>
              <a:ext uri="{FF2B5EF4-FFF2-40B4-BE49-F238E27FC236}">
                <a16:creationId xmlns:a16="http://schemas.microsoft.com/office/drawing/2014/main" id="{FB97BB03-0E43-47A1-8199-9DC5C30E2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51816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SD</a:t>
            </a:r>
          </a:p>
        </p:txBody>
      </p:sp>
      <p:sp>
        <p:nvSpPr>
          <p:cNvPr id="64580" name="Text Box 69">
            <a:extLst>
              <a:ext uri="{FF2B5EF4-FFF2-40B4-BE49-F238E27FC236}">
                <a16:creationId xmlns:a16="http://schemas.microsoft.com/office/drawing/2014/main" id="{76C224A5-47EC-4DB3-9CA1-AB7058C88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650" y="49530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MN</a:t>
            </a:r>
          </a:p>
        </p:txBody>
      </p:sp>
      <p:sp>
        <p:nvSpPr>
          <p:cNvPr id="64581" name="Text Box 70">
            <a:extLst>
              <a:ext uri="{FF2B5EF4-FFF2-40B4-BE49-F238E27FC236}">
                <a16:creationId xmlns:a16="http://schemas.microsoft.com/office/drawing/2014/main" id="{CC653CE2-9156-4CFA-AEC8-A5354EC90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7526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4582" name="Text Box 71">
            <a:extLst>
              <a:ext uri="{FF2B5EF4-FFF2-40B4-BE49-F238E27FC236}">
                <a16:creationId xmlns:a16="http://schemas.microsoft.com/office/drawing/2014/main" id="{784E910B-BD0D-455D-B58D-F911D9506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963" y="5729288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6%</a:t>
            </a:r>
          </a:p>
        </p:txBody>
      </p:sp>
      <p:sp>
        <p:nvSpPr>
          <p:cNvPr id="64583" name="Text Box 72">
            <a:extLst>
              <a:ext uri="{FF2B5EF4-FFF2-40B4-BE49-F238E27FC236}">
                <a16:creationId xmlns:a16="http://schemas.microsoft.com/office/drawing/2014/main" id="{5FD7325F-0D2F-4825-A10F-D3F47A085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675" y="55626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29%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4584" name="Text Box 73">
            <a:extLst>
              <a:ext uri="{FF2B5EF4-FFF2-40B4-BE49-F238E27FC236}">
                <a16:creationId xmlns:a16="http://schemas.microsoft.com/office/drawing/2014/main" id="{E872E38F-C5B4-4D17-87CF-E0642D185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825" y="57150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10%</a:t>
            </a:r>
          </a:p>
        </p:txBody>
      </p:sp>
      <p:sp>
        <p:nvSpPr>
          <p:cNvPr id="64585" name="Text Box 74">
            <a:extLst>
              <a:ext uri="{FF2B5EF4-FFF2-40B4-BE49-F238E27FC236}">
                <a16:creationId xmlns:a16="http://schemas.microsoft.com/office/drawing/2014/main" id="{B1B1FC6D-BA74-4898-9A27-D8AF8B078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075" y="48768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17%</a:t>
            </a:r>
          </a:p>
        </p:txBody>
      </p:sp>
      <p:sp>
        <p:nvSpPr>
          <p:cNvPr id="64586" name="Text Box 75">
            <a:extLst>
              <a:ext uri="{FF2B5EF4-FFF2-40B4-BE49-F238E27FC236}">
                <a16:creationId xmlns:a16="http://schemas.microsoft.com/office/drawing/2014/main" id="{9631CCD5-7FAB-4993-B78F-B53CD3FEF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475" y="412908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52%</a:t>
            </a:r>
          </a:p>
        </p:txBody>
      </p:sp>
      <p:sp>
        <p:nvSpPr>
          <p:cNvPr id="64587" name="Text Box 76">
            <a:extLst>
              <a:ext uri="{FF2B5EF4-FFF2-40B4-BE49-F238E27FC236}">
                <a16:creationId xmlns:a16="http://schemas.microsoft.com/office/drawing/2014/main" id="{BC33DD6F-2D62-4BE2-8D03-479907E51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113" y="3519488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1%</a:t>
            </a:r>
          </a:p>
        </p:txBody>
      </p:sp>
      <p:sp>
        <p:nvSpPr>
          <p:cNvPr id="64588" name="Text Box 77">
            <a:extLst>
              <a:ext uri="{FF2B5EF4-FFF2-40B4-BE49-F238E27FC236}">
                <a16:creationId xmlns:a16="http://schemas.microsoft.com/office/drawing/2014/main" id="{7039ECD4-0749-419F-9EEA-8FF6BD1BE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713" y="19050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0%</a:t>
            </a:r>
          </a:p>
        </p:txBody>
      </p:sp>
      <p:sp>
        <p:nvSpPr>
          <p:cNvPr id="64589" name="Text Box 41">
            <a:extLst>
              <a:ext uri="{FF2B5EF4-FFF2-40B4-BE49-F238E27FC236}">
                <a16:creationId xmlns:a16="http://schemas.microsoft.com/office/drawing/2014/main" id="{E2DEBE81-4E08-4B64-8E93-232EB5869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88" y="25146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0%</a:t>
            </a:r>
          </a:p>
        </p:txBody>
      </p:sp>
      <p:sp>
        <p:nvSpPr>
          <p:cNvPr id="64590" name="Text Box 40">
            <a:extLst>
              <a:ext uri="{FF2B5EF4-FFF2-40B4-BE49-F238E27FC236}">
                <a16:creationId xmlns:a16="http://schemas.microsoft.com/office/drawing/2014/main" id="{4EEADD7C-EC42-4D4F-BC64-81017BC3F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2913" y="5057775"/>
            <a:ext cx="646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25%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reeform 2">
            <a:extLst>
              <a:ext uri="{FF2B5EF4-FFF2-40B4-BE49-F238E27FC236}">
                <a16:creationId xmlns:a16="http://schemas.microsoft.com/office/drawing/2014/main" id="{26BA5885-ACBC-4895-992E-A8F0A05C612C}"/>
              </a:ext>
            </a:extLst>
          </p:cNvPr>
          <p:cNvSpPr>
            <a:spLocks/>
          </p:cNvSpPr>
          <p:nvPr/>
        </p:nvSpPr>
        <p:spPr bwMode="auto">
          <a:xfrm>
            <a:off x="4343400" y="3886200"/>
            <a:ext cx="609600" cy="990600"/>
          </a:xfrm>
          <a:custGeom>
            <a:avLst/>
            <a:gdLst>
              <a:gd name="T0" fmla="*/ 2147483646 w 384"/>
              <a:gd name="T1" fmla="*/ 2147483646 h 624"/>
              <a:gd name="T2" fmla="*/ 0 w 384"/>
              <a:gd name="T3" fmla="*/ 2147483646 h 624"/>
              <a:gd name="T4" fmla="*/ 0 w 384"/>
              <a:gd name="T5" fmla="*/ 2147483646 h 624"/>
              <a:gd name="T6" fmla="*/ 0 w 384"/>
              <a:gd name="T7" fmla="*/ 0 h 624"/>
              <a:gd name="T8" fmla="*/ 2147483646 w 384"/>
              <a:gd name="T9" fmla="*/ 2147483646 h 624"/>
              <a:gd name="T10" fmla="*/ 2147483646 w 384"/>
              <a:gd name="T11" fmla="*/ 2147483646 h 624"/>
              <a:gd name="T12" fmla="*/ 2147483646 w 384"/>
              <a:gd name="T13" fmla="*/ 2147483646 h 624"/>
              <a:gd name="T14" fmla="*/ 2147483646 w 384"/>
              <a:gd name="T15" fmla="*/ 2147483646 h 6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624"/>
              <a:gd name="T26" fmla="*/ 384 w 384"/>
              <a:gd name="T27" fmla="*/ 624 h 6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624">
                <a:moveTo>
                  <a:pt x="384" y="624"/>
                </a:moveTo>
                <a:lnTo>
                  <a:pt x="0" y="624"/>
                </a:lnTo>
                <a:lnTo>
                  <a:pt x="0" y="288"/>
                </a:lnTo>
                <a:lnTo>
                  <a:pt x="0" y="0"/>
                </a:lnTo>
                <a:lnTo>
                  <a:pt x="336" y="48"/>
                </a:lnTo>
                <a:lnTo>
                  <a:pt x="336" y="384"/>
                </a:lnTo>
                <a:lnTo>
                  <a:pt x="384" y="480"/>
                </a:lnTo>
                <a:lnTo>
                  <a:pt x="384" y="62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39" name="Freeform 3">
            <a:extLst>
              <a:ext uri="{FF2B5EF4-FFF2-40B4-BE49-F238E27FC236}">
                <a16:creationId xmlns:a16="http://schemas.microsoft.com/office/drawing/2014/main" id="{40A99315-C8F9-4766-9662-102D4E9C412D}"/>
              </a:ext>
            </a:extLst>
          </p:cNvPr>
          <p:cNvSpPr>
            <a:spLocks/>
          </p:cNvSpPr>
          <p:nvPr/>
        </p:nvSpPr>
        <p:spPr bwMode="auto">
          <a:xfrm>
            <a:off x="3276600" y="1447800"/>
            <a:ext cx="838200" cy="914400"/>
          </a:xfrm>
          <a:custGeom>
            <a:avLst/>
            <a:gdLst>
              <a:gd name="T0" fmla="*/ 2147483646 w 528"/>
              <a:gd name="T1" fmla="*/ 2147483646 h 576"/>
              <a:gd name="T2" fmla="*/ 2147483646 w 528"/>
              <a:gd name="T3" fmla="*/ 2147483646 h 576"/>
              <a:gd name="T4" fmla="*/ 2147483646 w 528"/>
              <a:gd name="T5" fmla="*/ 2147483646 h 576"/>
              <a:gd name="T6" fmla="*/ 0 w 528"/>
              <a:gd name="T7" fmla="*/ 2147483646 h 576"/>
              <a:gd name="T8" fmla="*/ 2147483646 w 528"/>
              <a:gd name="T9" fmla="*/ 2147483646 h 576"/>
              <a:gd name="T10" fmla="*/ 2147483646 w 528"/>
              <a:gd name="T11" fmla="*/ 0 h 576"/>
              <a:gd name="T12" fmla="*/ 2147483646 w 528"/>
              <a:gd name="T13" fmla="*/ 2147483646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576"/>
              <a:gd name="T23" fmla="*/ 528 w 528"/>
              <a:gd name="T24" fmla="*/ 576 h 5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576">
                <a:moveTo>
                  <a:pt x="528" y="528"/>
                </a:moveTo>
                <a:lnTo>
                  <a:pt x="480" y="576"/>
                </a:lnTo>
                <a:lnTo>
                  <a:pt x="144" y="528"/>
                </a:lnTo>
                <a:lnTo>
                  <a:pt x="0" y="384"/>
                </a:lnTo>
                <a:lnTo>
                  <a:pt x="48" y="48"/>
                </a:lnTo>
                <a:lnTo>
                  <a:pt x="240" y="0"/>
                </a:lnTo>
                <a:lnTo>
                  <a:pt x="528" y="52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Freeform 4">
            <a:extLst>
              <a:ext uri="{FF2B5EF4-FFF2-40B4-BE49-F238E27FC236}">
                <a16:creationId xmlns:a16="http://schemas.microsoft.com/office/drawing/2014/main" id="{68F7D089-A11B-4B38-A505-47C98408D48B}"/>
              </a:ext>
            </a:extLst>
          </p:cNvPr>
          <p:cNvSpPr>
            <a:spLocks/>
          </p:cNvSpPr>
          <p:nvPr/>
        </p:nvSpPr>
        <p:spPr bwMode="auto">
          <a:xfrm>
            <a:off x="2443163" y="3205163"/>
            <a:ext cx="708025" cy="785812"/>
          </a:xfrm>
          <a:custGeom>
            <a:avLst/>
            <a:gdLst>
              <a:gd name="T0" fmla="*/ 2147483646 w 621"/>
              <a:gd name="T1" fmla="*/ 0 h 723"/>
              <a:gd name="T2" fmla="*/ 2147483646 w 621"/>
              <a:gd name="T3" fmla="*/ 2147483646 h 723"/>
              <a:gd name="T4" fmla="*/ 2147483646 w 621"/>
              <a:gd name="T5" fmla="*/ 2147483646 h 723"/>
              <a:gd name="T6" fmla="*/ 0 w 621"/>
              <a:gd name="T7" fmla="*/ 2147483646 h 723"/>
              <a:gd name="T8" fmla="*/ 2147483646 w 621"/>
              <a:gd name="T9" fmla="*/ 0 h 7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1"/>
              <a:gd name="T16" fmla="*/ 0 h 723"/>
              <a:gd name="T17" fmla="*/ 621 w 621"/>
              <a:gd name="T18" fmla="*/ 723 h 7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1" h="723">
                <a:moveTo>
                  <a:pt x="51" y="0"/>
                </a:moveTo>
                <a:lnTo>
                  <a:pt x="621" y="30"/>
                </a:lnTo>
                <a:lnTo>
                  <a:pt x="576" y="675"/>
                </a:lnTo>
                <a:lnTo>
                  <a:pt x="0" y="723"/>
                </a:lnTo>
                <a:lnTo>
                  <a:pt x="51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1" name="Freeform 5">
            <a:extLst>
              <a:ext uri="{FF2B5EF4-FFF2-40B4-BE49-F238E27FC236}">
                <a16:creationId xmlns:a16="http://schemas.microsoft.com/office/drawing/2014/main" id="{8C60A661-20A6-4B6D-9905-27BF20238B5C}"/>
              </a:ext>
            </a:extLst>
          </p:cNvPr>
          <p:cNvSpPr>
            <a:spLocks/>
          </p:cNvSpPr>
          <p:nvPr/>
        </p:nvSpPr>
        <p:spPr bwMode="auto">
          <a:xfrm>
            <a:off x="3100388" y="3233738"/>
            <a:ext cx="601662" cy="704850"/>
          </a:xfrm>
          <a:custGeom>
            <a:avLst/>
            <a:gdLst>
              <a:gd name="T0" fmla="*/ 2147483646 w 528"/>
              <a:gd name="T1" fmla="*/ 0 h 648"/>
              <a:gd name="T2" fmla="*/ 2147483646 w 528"/>
              <a:gd name="T3" fmla="*/ 2147483646 h 648"/>
              <a:gd name="T4" fmla="*/ 2147483646 w 528"/>
              <a:gd name="T5" fmla="*/ 2147483646 h 648"/>
              <a:gd name="T6" fmla="*/ 2147483646 w 528"/>
              <a:gd name="T7" fmla="*/ 2147483646 h 648"/>
              <a:gd name="T8" fmla="*/ 2147483646 w 528"/>
              <a:gd name="T9" fmla="*/ 2147483646 h 648"/>
              <a:gd name="T10" fmla="*/ 0 w 528"/>
              <a:gd name="T11" fmla="*/ 2147483646 h 648"/>
              <a:gd name="T12" fmla="*/ 2147483646 w 528"/>
              <a:gd name="T13" fmla="*/ 0 h 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648"/>
              <a:gd name="T23" fmla="*/ 528 w 528"/>
              <a:gd name="T24" fmla="*/ 648 h 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648">
                <a:moveTo>
                  <a:pt x="48" y="0"/>
                </a:moveTo>
                <a:lnTo>
                  <a:pt x="528" y="24"/>
                </a:lnTo>
                <a:lnTo>
                  <a:pt x="528" y="552"/>
                </a:lnTo>
                <a:lnTo>
                  <a:pt x="480" y="552"/>
                </a:lnTo>
                <a:lnTo>
                  <a:pt x="144" y="648"/>
                </a:lnTo>
                <a:lnTo>
                  <a:pt x="0" y="6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2" name="Freeform 6">
            <a:extLst>
              <a:ext uri="{FF2B5EF4-FFF2-40B4-BE49-F238E27FC236}">
                <a16:creationId xmlns:a16="http://schemas.microsoft.com/office/drawing/2014/main" id="{19DE050E-EC86-48F9-8AA2-700D62F50F40}"/>
              </a:ext>
            </a:extLst>
          </p:cNvPr>
          <p:cNvSpPr>
            <a:spLocks/>
          </p:cNvSpPr>
          <p:nvPr/>
        </p:nvSpPr>
        <p:spPr bwMode="auto">
          <a:xfrm>
            <a:off x="3702050" y="3260725"/>
            <a:ext cx="546100" cy="574675"/>
          </a:xfrm>
          <a:custGeom>
            <a:avLst/>
            <a:gdLst>
              <a:gd name="T0" fmla="*/ 0 w 480"/>
              <a:gd name="T1" fmla="*/ 0 h 528"/>
              <a:gd name="T2" fmla="*/ 2147483646 w 480"/>
              <a:gd name="T3" fmla="*/ 0 h 528"/>
              <a:gd name="T4" fmla="*/ 2147483646 w 480"/>
              <a:gd name="T5" fmla="*/ 2147483646 h 528"/>
              <a:gd name="T6" fmla="*/ 0 w 480"/>
              <a:gd name="T7" fmla="*/ 2147483646 h 528"/>
              <a:gd name="T8" fmla="*/ 0 w 480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0"/>
              <a:gd name="T16" fmla="*/ 0 h 528"/>
              <a:gd name="T17" fmla="*/ 480 w 480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0" h="528">
                <a:moveTo>
                  <a:pt x="0" y="0"/>
                </a:moveTo>
                <a:lnTo>
                  <a:pt x="480" y="0"/>
                </a:lnTo>
                <a:lnTo>
                  <a:pt x="480" y="480"/>
                </a:lnTo>
                <a:lnTo>
                  <a:pt x="0" y="52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3" name="Freeform 7">
            <a:extLst>
              <a:ext uri="{FF2B5EF4-FFF2-40B4-BE49-F238E27FC236}">
                <a16:creationId xmlns:a16="http://schemas.microsoft.com/office/drawing/2014/main" id="{C1DECD58-FD71-43BB-8D95-1E88BA69B920}"/>
              </a:ext>
            </a:extLst>
          </p:cNvPr>
          <p:cNvSpPr>
            <a:spLocks/>
          </p:cNvSpPr>
          <p:nvPr/>
        </p:nvSpPr>
        <p:spPr bwMode="auto">
          <a:xfrm>
            <a:off x="4248150" y="3260725"/>
            <a:ext cx="604838" cy="730250"/>
          </a:xfrm>
          <a:custGeom>
            <a:avLst/>
            <a:gdLst>
              <a:gd name="T0" fmla="*/ 0 w 531"/>
              <a:gd name="T1" fmla="*/ 0 h 672"/>
              <a:gd name="T2" fmla="*/ 2147483646 w 531"/>
              <a:gd name="T3" fmla="*/ 0 h 672"/>
              <a:gd name="T4" fmla="*/ 2147483646 w 531"/>
              <a:gd name="T5" fmla="*/ 2147483646 h 672"/>
              <a:gd name="T6" fmla="*/ 2147483646 w 531"/>
              <a:gd name="T7" fmla="*/ 2147483646 h 672"/>
              <a:gd name="T8" fmla="*/ 2147483646 w 531"/>
              <a:gd name="T9" fmla="*/ 2147483646 h 672"/>
              <a:gd name="T10" fmla="*/ 2147483646 w 531"/>
              <a:gd name="T11" fmla="*/ 2147483646 h 672"/>
              <a:gd name="T12" fmla="*/ 2147483646 w 531"/>
              <a:gd name="T13" fmla="*/ 2147483646 h 672"/>
              <a:gd name="T14" fmla="*/ 2147483646 w 531"/>
              <a:gd name="T15" fmla="*/ 2147483646 h 672"/>
              <a:gd name="T16" fmla="*/ 2147483646 w 531"/>
              <a:gd name="T17" fmla="*/ 2147483646 h 672"/>
              <a:gd name="T18" fmla="*/ 2147483646 w 531"/>
              <a:gd name="T19" fmla="*/ 2147483646 h 672"/>
              <a:gd name="T20" fmla="*/ 2147483646 w 531"/>
              <a:gd name="T21" fmla="*/ 2147483646 h 672"/>
              <a:gd name="T22" fmla="*/ 0 w 531"/>
              <a:gd name="T23" fmla="*/ 2147483646 h 672"/>
              <a:gd name="T24" fmla="*/ 0 w 531"/>
              <a:gd name="T25" fmla="*/ 0 h 6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31"/>
              <a:gd name="T40" fmla="*/ 0 h 672"/>
              <a:gd name="T41" fmla="*/ 531 w 531"/>
              <a:gd name="T42" fmla="*/ 672 h 6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31" h="672">
                <a:moveTo>
                  <a:pt x="0" y="0"/>
                </a:moveTo>
                <a:lnTo>
                  <a:pt x="432" y="0"/>
                </a:lnTo>
                <a:lnTo>
                  <a:pt x="480" y="192"/>
                </a:lnTo>
                <a:cubicBezTo>
                  <a:pt x="446" y="199"/>
                  <a:pt x="458" y="210"/>
                  <a:pt x="448" y="240"/>
                </a:cubicBezTo>
                <a:cubicBezTo>
                  <a:pt x="443" y="321"/>
                  <a:pt x="440" y="326"/>
                  <a:pt x="448" y="428"/>
                </a:cubicBezTo>
                <a:cubicBezTo>
                  <a:pt x="449" y="441"/>
                  <a:pt x="459" y="470"/>
                  <a:pt x="464" y="484"/>
                </a:cubicBezTo>
                <a:cubicBezTo>
                  <a:pt x="465" y="488"/>
                  <a:pt x="468" y="496"/>
                  <a:pt x="468" y="496"/>
                </a:cubicBezTo>
                <a:cubicBezTo>
                  <a:pt x="472" y="550"/>
                  <a:pt x="477" y="571"/>
                  <a:pt x="508" y="612"/>
                </a:cubicBezTo>
                <a:cubicBezTo>
                  <a:pt x="518" y="642"/>
                  <a:pt x="503" y="606"/>
                  <a:pt x="524" y="632"/>
                </a:cubicBezTo>
                <a:cubicBezTo>
                  <a:pt x="531" y="641"/>
                  <a:pt x="528" y="667"/>
                  <a:pt x="528" y="672"/>
                </a:cubicBezTo>
                <a:lnTo>
                  <a:pt x="96" y="624"/>
                </a:lnTo>
                <a:lnTo>
                  <a:pt x="0" y="48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4" name="Freeform 8">
            <a:extLst>
              <a:ext uri="{FF2B5EF4-FFF2-40B4-BE49-F238E27FC236}">
                <a16:creationId xmlns:a16="http://schemas.microsoft.com/office/drawing/2014/main" id="{4C874886-2C39-4F14-889A-6F616E487E48}"/>
              </a:ext>
            </a:extLst>
          </p:cNvPr>
          <p:cNvSpPr>
            <a:spLocks/>
          </p:cNvSpPr>
          <p:nvPr/>
        </p:nvSpPr>
        <p:spPr bwMode="auto">
          <a:xfrm>
            <a:off x="3646488" y="3783013"/>
            <a:ext cx="765175" cy="1044575"/>
          </a:xfrm>
          <a:custGeom>
            <a:avLst/>
            <a:gdLst>
              <a:gd name="T0" fmla="*/ 0 w 672"/>
              <a:gd name="T1" fmla="*/ 2147483646 h 960"/>
              <a:gd name="T2" fmla="*/ 2147483646 w 672"/>
              <a:gd name="T3" fmla="*/ 0 h 960"/>
              <a:gd name="T4" fmla="*/ 2147483646 w 672"/>
              <a:gd name="T5" fmla="*/ 2147483646 h 960"/>
              <a:gd name="T6" fmla="*/ 2147483646 w 672"/>
              <a:gd name="T7" fmla="*/ 2147483646 h 960"/>
              <a:gd name="T8" fmla="*/ 2147483646 w 672"/>
              <a:gd name="T9" fmla="*/ 2147483646 h 960"/>
              <a:gd name="T10" fmla="*/ 2147483646 w 672"/>
              <a:gd name="T11" fmla="*/ 2147483646 h 960"/>
              <a:gd name="T12" fmla="*/ 2147483646 w 672"/>
              <a:gd name="T13" fmla="*/ 2147483646 h 960"/>
              <a:gd name="T14" fmla="*/ 0 w 672"/>
              <a:gd name="T15" fmla="*/ 2147483646 h 9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2"/>
              <a:gd name="T25" fmla="*/ 0 h 960"/>
              <a:gd name="T26" fmla="*/ 672 w 672"/>
              <a:gd name="T27" fmla="*/ 960 h 9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2" h="960">
                <a:moveTo>
                  <a:pt x="0" y="48"/>
                </a:moveTo>
                <a:lnTo>
                  <a:pt x="528" y="0"/>
                </a:lnTo>
                <a:lnTo>
                  <a:pt x="624" y="144"/>
                </a:lnTo>
                <a:lnTo>
                  <a:pt x="672" y="144"/>
                </a:lnTo>
                <a:lnTo>
                  <a:pt x="624" y="576"/>
                </a:lnTo>
                <a:lnTo>
                  <a:pt x="624" y="960"/>
                </a:lnTo>
                <a:lnTo>
                  <a:pt x="192" y="960"/>
                </a:lnTo>
                <a:lnTo>
                  <a:pt x="0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5" name="Freeform 9">
            <a:extLst>
              <a:ext uri="{FF2B5EF4-FFF2-40B4-BE49-F238E27FC236}">
                <a16:creationId xmlns:a16="http://schemas.microsoft.com/office/drawing/2014/main" id="{230C4C52-4801-4E1A-9752-23B9E60D60D3}"/>
              </a:ext>
            </a:extLst>
          </p:cNvPr>
          <p:cNvSpPr>
            <a:spLocks/>
          </p:cNvSpPr>
          <p:nvPr/>
        </p:nvSpPr>
        <p:spPr bwMode="auto">
          <a:xfrm>
            <a:off x="3209925" y="3835400"/>
            <a:ext cx="655638" cy="992188"/>
          </a:xfrm>
          <a:custGeom>
            <a:avLst/>
            <a:gdLst>
              <a:gd name="T0" fmla="*/ 2147483646 w 576"/>
              <a:gd name="T1" fmla="*/ 2147483646 h 912"/>
              <a:gd name="T2" fmla="*/ 2147483646 w 576"/>
              <a:gd name="T3" fmla="*/ 0 h 912"/>
              <a:gd name="T4" fmla="*/ 2147483646 w 576"/>
              <a:gd name="T5" fmla="*/ 2147483646 h 912"/>
              <a:gd name="T6" fmla="*/ 0 w 576"/>
              <a:gd name="T7" fmla="*/ 2147483646 h 912"/>
              <a:gd name="T8" fmla="*/ 2147483646 w 576"/>
              <a:gd name="T9" fmla="*/ 2147483646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912"/>
              <a:gd name="T17" fmla="*/ 576 w 576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912">
                <a:moveTo>
                  <a:pt x="48" y="96"/>
                </a:moveTo>
                <a:lnTo>
                  <a:pt x="384" y="0"/>
                </a:lnTo>
                <a:lnTo>
                  <a:pt x="576" y="912"/>
                </a:lnTo>
                <a:lnTo>
                  <a:pt x="0" y="864"/>
                </a:lnTo>
                <a:lnTo>
                  <a:pt x="48" y="9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6" name="Freeform 10">
            <a:extLst>
              <a:ext uri="{FF2B5EF4-FFF2-40B4-BE49-F238E27FC236}">
                <a16:creationId xmlns:a16="http://schemas.microsoft.com/office/drawing/2014/main" id="{E87AB2FB-E541-4186-8D75-2C3B031D62C4}"/>
              </a:ext>
            </a:extLst>
          </p:cNvPr>
          <p:cNvSpPr>
            <a:spLocks/>
          </p:cNvSpPr>
          <p:nvPr/>
        </p:nvSpPr>
        <p:spPr bwMode="auto">
          <a:xfrm>
            <a:off x="2389188" y="3938588"/>
            <a:ext cx="874712" cy="836612"/>
          </a:xfrm>
          <a:custGeom>
            <a:avLst/>
            <a:gdLst>
              <a:gd name="T0" fmla="*/ 2147483646 w 768"/>
              <a:gd name="T1" fmla="*/ 2147483646 h 768"/>
              <a:gd name="T2" fmla="*/ 2147483646 w 768"/>
              <a:gd name="T3" fmla="*/ 0 h 768"/>
              <a:gd name="T4" fmla="*/ 2147483646 w 768"/>
              <a:gd name="T5" fmla="*/ 0 h 768"/>
              <a:gd name="T6" fmla="*/ 2147483646 w 768"/>
              <a:gd name="T7" fmla="*/ 2147483646 h 768"/>
              <a:gd name="T8" fmla="*/ 0 w 768"/>
              <a:gd name="T9" fmla="*/ 2147483646 h 768"/>
              <a:gd name="T10" fmla="*/ 2147483646 w 768"/>
              <a:gd name="T11" fmla="*/ 2147483646 h 7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8"/>
              <a:gd name="T19" fmla="*/ 0 h 768"/>
              <a:gd name="T20" fmla="*/ 768 w 768"/>
              <a:gd name="T21" fmla="*/ 768 h 7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8" h="768">
                <a:moveTo>
                  <a:pt x="48" y="48"/>
                </a:moveTo>
                <a:lnTo>
                  <a:pt x="624" y="0"/>
                </a:lnTo>
                <a:lnTo>
                  <a:pt x="768" y="0"/>
                </a:lnTo>
                <a:lnTo>
                  <a:pt x="720" y="768"/>
                </a:lnTo>
                <a:lnTo>
                  <a:pt x="0" y="720"/>
                </a:lnTo>
                <a:lnTo>
                  <a:pt x="48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7" name="Freeform 11">
            <a:extLst>
              <a:ext uri="{FF2B5EF4-FFF2-40B4-BE49-F238E27FC236}">
                <a16:creationId xmlns:a16="http://schemas.microsoft.com/office/drawing/2014/main" id="{BF12383F-27C0-4CB4-8A8F-99CB29E2FFA3}"/>
              </a:ext>
            </a:extLst>
          </p:cNvPr>
          <p:cNvSpPr>
            <a:spLocks/>
          </p:cNvSpPr>
          <p:nvPr/>
        </p:nvSpPr>
        <p:spPr bwMode="auto">
          <a:xfrm>
            <a:off x="2279650" y="4722813"/>
            <a:ext cx="765175" cy="1566862"/>
          </a:xfrm>
          <a:custGeom>
            <a:avLst/>
            <a:gdLst>
              <a:gd name="T0" fmla="*/ 2147483646 w 672"/>
              <a:gd name="T1" fmla="*/ 0 h 1440"/>
              <a:gd name="T2" fmla="*/ 2147483646 w 672"/>
              <a:gd name="T3" fmla="*/ 0 h 1440"/>
              <a:gd name="T4" fmla="*/ 2147483646 w 672"/>
              <a:gd name="T5" fmla="*/ 2147483646 h 1440"/>
              <a:gd name="T6" fmla="*/ 2147483646 w 672"/>
              <a:gd name="T7" fmla="*/ 2147483646 h 1440"/>
              <a:gd name="T8" fmla="*/ 0 w 672"/>
              <a:gd name="T9" fmla="*/ 2147483646 h 1440"/>
              <a:gd name="T10" fmla="*/ 2147483646 w 672"/>
              <a:gd name="T11" fmla="*/ 0 h 1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72"/>
              <a:gd name="T19" fmla="*/ 0 h 1440"/>
              <a:gd name="T20" fmla="*/ 672 w 672"/>
              <a:gd name="T21" fmla="*/ 1440 h 1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72" h="1440">
                <a:moveTo>
                  <a:pt x="96" y="0"/>
                </a:moveTo>
                <a:lnTo>
                  <a:pt x="480" y="0"/>
                </a:lnTo>
                <a:lnTo>
                  <a:pt x="672" y="672"/>
                </a:lnTo>
                <a:lnTo>
                  <a:pt x="624" y="1440"/>
                </a:lnTo>
                <a:lnTo>
                  <a:pt x="0" y="1392"/>
                </a:lnTo>
                <a:lnTo>
                  <a:pt x="96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8" name="Freeform 12">
            <a:extLst>
              <a:ext uri="{FF2B5EF4-FFF2-40B4-BE49-F238E27FC236}">
                <a16:creationId xmlns:a16="http://schemas.microsoft.com/office/drawing/2014/main" id="{BDBB8383-7237-4A15-A552-AB0CA54A1993}"/>
              </a:ext>
            </a:extLst>
          </p:cNvPr>
          <p:cNvSpPr>
            <a:spLocks/>
          </p:cNvSpPr>
          <p:nvPr/>
        </p:nvSpPr>
        <p:spPr bwMode="auto">
          <a:xfrm>
            <a:off x="2825750" y="4722813"/>
            <a:ext cx="820738" cy="731837"/>
          </a:xfrm>
          <a:custGeom>
            <a:avLst/>
            <a:gdLst>
              <a:gd name="T0" fmla="*/ 0 w 720"/>
              <a:gd name="T1" fmla="*/ 0 h 672"/>
              <a:gd name="T2" fmla="*/ 2147483646 w 720"/>
              <a:gd name="T3" fmla="*/ 2147483646 h 672"/>
              <a:gd name="T4" fmla="*/ 2147483646 w 720"/>
              <a:gd name="T5" fmla="*/ 2147483646 h 672"/>
              <a:gd name="T6" fmla="*/ 2147483646 w 720"/>
              <a:gd name="T7" fmla="*/ 2147483646 h 672"/>
              <a:gd name="T8" fmla="*/ 0 w 720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672"/>
              <a:gd name="T17" fmla="*/ 720 w 720"/>
              <a:gd name="T18" fmla="*/ 672 h 6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672">
                <a:moveTo>
                  <a:pt x="0" y="0"/>
                </a:moveTo>
                <a:lnTo>
                  <a:pt x="720" y="48"/>
                </a:lnTo>
                <a:lnTo>
                  <a:pt x="672" y="624"/>
                </a:lnTo>
                <a:lnTo>
                  <a:pt x="192" y="67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9" name="Freeform 13">
            <a:extLst>
              <a:ext uri="{FF2B5EF4-FFF2-40B4-BE49-F238E27FC236}">
                <a16:creationId xmlns:a16="http://schemas.microsoft.com/office/drawing/2014/main" id="{57EC48E6-710C-4E55-9BF6-AB07A1DC6190}"/>
              </a:ext>
            </a:extLst>
          </p:cNvPr>
          <p:cNvSpPr>
            <a:spLocks/>
          </p:cNvSpPr>
          <p:nvPr/>
        </p:nvSpPr>
        <p:spPr bwMode="auto">
          <a:xfrm>
            <a:off x="3592513" y="4775200"/>
            <a:ext cx="711200" cy="679450"/>
          </a:xfrm>
          <a:custGeom>
            <a:avLst/>
            <a:gdLst>
              <a:gd name="T0" fmla="*/ 2147483646 w 624"/>
              <a:gd name="T1" fmla="*/ 0 h 624"/>
              <a:gd name="T2" fmla="*/ 2147483646 w 624"/>
              <a:gd name="T3" fmla="*/ 2147483646 h 624"/>
              <a:gd name="T4" fmla="*/ 2147483646 w 624"/>
              <a:gd name="T5" fmla="*/ 2147483646 h 624"/>
              <a:gd name="T6" fmla="*/ 0 w 624"/>
              <a:gd name="T7" fmla="*/ 2147483646 h 624"/>
              <a:gd name="T8" fmla="*/ 2147483646 w 624"/>
              <a:gd name="T9" fmla="*/ 0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4"/>
              <a:gd name="T16" fmla="*/ 0 h 624"/>
              <a:gd name="T17" fmla="*/ 624 w 624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4" h="624">
                <a:moveTo>
                  <a:pt x="48" y="0"/>
                </a:moveTo>
                <a:lnTo>
                  <a:pt x="624" y="48"/>
                </a:lnTo>
                <a:lnTo>
                  <a:pt x="576" y="624"/>
                </a:lnTo>
                <a:lnTo>
                  <a:pt x="0" y="576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0" name="Freeform 14">
            <a:extLst>
              <a:ext uri="{FF2B5EF4-FFF2-40B4-BE49-F238E27FC236}">
                <a16:creationId xmlns:a16="http://schemas.microsoft.com/office/drawing/2014/main" id="{D4D736FD-F034-4D9F-9811-F8A37F1A0131}"/>
              </a:ext>
            </a:extLst>
          </p:cNvPr>
          <p:cNvSpPr>
            <a:spLocks/>
          </p:cNvSpPr>
          <p:nvPr/>
        </p:nvSpPr>
        <p:spPr bwMode="auto">
          <a:xfrm>
            <a:off x="4248150" y="4827588"/>
            <a:ext cx="720725" cy="627062"/>
          </a:xfrm>
          <a:custGeom>
            <a:avLst/>
            <a:gdLst>
              <a:gd name="T0" fmla="*/ 2147483646 w 632"/>
              <a:gd name="T1" fmla="*/ 0 h 576"/>
              <a:gd name="T2" fmla="*/ 2147483646 w 632"/>
              <a:gd name="T3" fmla="*/ 2147483646 h 576"/>
              <a:gd name="T4" fmla="*/ 2147483646 w 632"/>
              <a:gd name="T5" fmla="*/ 2147483646 h 576"/>
              <a:gd name="T6" fmla="*/ 2147483646 w 632"/>
              <a:gd name="T7" fmla="*/ 2147483646 h 576"/>
              <a:gd name="T8" fmla="*/ 2147483646 w 632"/>
              <a:gd name="T9" fmla="*/ 2147483646 h 576"/>
              <a:gd name="T10" fmla="*/ 2147483646 w 632"/>
              <a:gd name="T11" fmla="*/ 2147483646 h 576"/>
              <a:gd name="T12" fmla="*/ 2147483646 w 632"/>
              <a:gd name="T13" fmla="*/ 2147483646 h 576"/>
              <a:gd name="T14" fmla="*/ 2147483646 w 632"/>
              <a:gd name="T15" fmla="*/ 2147483646 h 576"/>
              <a:gd name="T16" fmla="*/ 2147483646 w 632"/>
              <a:gd name="T17" fmla="*/ 2147483646 h 576"/>
              <a:gd name="T18" fmla="*/ 2147483646 w 632"/>
              <a:gd name="T19" fmla="*/ 2147483646 h 576"/>
              <a:gd name="T20" fmla="*/ 0 w 632"/>
              <a:gd name="T21" fmla="*/ 2147483646 h 576"/>
              <a:gd name="T22" fmla="*/ 2147483646 w 632"/>
              <a:gd name="T23" fmla="*/ 0 h 5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2"/>
              <a:gd name="T37" fmla="*/ 0 h 576"/>
              <a:gd name="T38" fmla="*/ 632 w 632"/>
              <a:gd name="T39" fmla="*/ 576 h 5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2" h="576">
                <a:moveTo>
                  <a:pt x="48" y="0"/>
                </a:moveTo>
                <a:lnTo>
                  <a:pt x="618" y="36"/>
                </a:lnTo>
                <a:cubicBezTo>
                  <a:pt x="611" y="37"/>
                  <a:pt x="622" y="40"/>
                  <a:pt x="618" y="45"/>
                </a:cubicBezTo>
                <a:cubicBezTo>
                  <a:pt x="613" y="51"/>
                  <a:pt x="603" y="68"/>
                  <a:pt x="600" y="76"/>
                </a:cubicBezTo>
                <a:cubicBezTo>
                  <a:pt x="597" y="84"/>
                  <a:pt x="592" y="92"/>
                  <a:pt x="588" y="100"/>
                </a:cubicBezTo>
                <a:cubicBezTo>
                  <a:pt x="578" y="120"/>
                  <a:pt x="553" y="143"/>
                  <a:pt x="536" y="160"/>
                </a:cubicBezTo>
                <a:cubicBezTo>
                  <a:pt x="521" y="206"/>
                  <a:pt x="526" y="228"/>
                  <a:pt x="568" y="256"/>
                </a:cubicBezTo>
                <a:cubicBezTo>
                  <a:pt x="577" y="282"/>
                  <a:pt x="596" y="287"/>
                  <a:pt x="615" y="306"/>
                </a:cubicBezTo>
                <a:cubicBezTo>
                  <a:pt x="621" y="312"/>
                  <a:pt x="632" y="328"/>
                  <a:pt x="632" y="328"/>
                </a:cubicBezTo>
                <a:lnTo>
                  <a:pt x="624" y="576"/>
                </a:lnTo>
                <a:lnTo>
                  <a:pt x="0" y="576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1" name="Freeform 15">
            <a:extLst>
              <a:ext uri="{FF2B5EF4-FFF2-40B4-BE49-F238E27FC236}">
                <a16:creationId xmlns:a16="http://schemas.microsoft.com/office/drawing/2014/main" id="{5C776EDE-5D64-4221-BB98-B08159496EAA}"/>
              </a:ext>
            </a:extLst>
          </p:cNvPr>
          <p:cNvSpPr>
            <a:spLocks/>
          </p:cNvSpPr>
          <p:nvPr/>
        </p:nvSpPr>
        <p:spPr bwMode="auto">
          <a:xfrm>
            <a:off x="2990850" y="5402263"/>
            <a:ext cx="711200" cy="939800"/>
          </a:xfrm>
          <a:custGeom>
            <a:avLst/>
            <a:gdLst>
              <a:gd name="T0" fmla="*/ 2147483646 w 624"/>
              <a:gd name="T1" fmla="*/ 2147483646 h 864"/>
              <a:gd name="T2" fmla="*/ 2147483646 w 624"/>
              <a:gd name="T3" fmla="*/ 0 h 864"/>
              <a:gd name="T4" fmla="*/ 2147483646 w 624"/>
              <a:gd name="T5" fmla="*/ 0 h 864"/>
              <a:gd name="T6" fmla="*/ 2147483646 w 624"/>
              <a:gd name="T7" fmla="*/ 2147483646 h 864"/>
              <a:gd name="T8" fmla="*/ 0 w 624"/>
              <a:gd name="T9" fmla="*/ 2147483646 h 864"/>
              <a:gd name="T10" fmla="*/ 2147483646 w 624"/>
              <a:gd name="T11" fmla="*/ 2147483646 h 8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864"/>
              <a:gd name="T20" fmla="*/ 624 w 624"/>
              <a:gd name="T21" fmla="*/ 864 h 8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864">
                <a:moveTo>
                  <a:pt x="48" y="48"/>
                </a:moveTo>
                <a:lnTo>
                  <a:pt x="528" y="0"/>
                </a:lnTo>
                <a:lnTo>
                  <a:pt x="624" y="0"/>
                </a:lnTo>
                <a:lnTo>
                  <a:pt x="576" y="864"/>
                </a:lnTo>
                <a:lnTo>
                  <a:pt x="0" y="816"/>
                </a:lnTo>
                <a:lnTo>
                  <a:pt x="48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2" name="Freeform 16">
            <a:extLst>
              <a:ext uri="{FF2B5EF4-FFF2-40B4-BE49-F238E27FC236}">
                <a16:creationId xmlns:a16="http://schemas.microsoft.com/office/drawing/2014/main" id="{DE85288B-0125-42A7-A306-8D6C39EB442D}"/>
              </a:ext>
            </a:extLst>
          </p:cNvPr>
          <p:cNvSpPr>
            <a:spLocks/>
          </p:cNvSpPr>
          <p:nvPr/>
        </p:nvSpPr>
        <p:spPr bwMode="auto">
          <a:xfrm>
            <a:off x="3646488" y="5402263"/>
            <a:ext cx="765175" cy="1062037"/>
          </a:xfrm>
          <a:custGeom>
            <a:avLst/>
            <a:gdLst>
              <a:gd name="T0" fmla="*/ 2147483646 w 672"/>
              <a:gd name="T1" fmla="*/ 0 h 976"/>
              <a:gd name="T2" fmla="*/ 2147483646 w 672"/>
              <a:gd name="T3" fmla="*/ 2147483646 h 976"/>
              <a:gd name="T4" fmla="*/ 2147483646 w 672"/>
              <a:gd name="T5" fmla="*/ 2147483646 h 976"/>
              <a:gd name="T6" fmla="*/ 2147483646 w 672"/>
              <a:gd name="T7" fmla="*/ 2147483646 h 976"/>
              <a:gd name="T8" fmla="*/ 2147483646 w 672"/>
              <a:gd name="T9" fmla="*/ 2147483646 h 976"/>
              <a:gd name="T10" fmla="*/ 2147483646 w 672"/>
              <a:gd name="T11" fmla="*/ 2147483646 h 976"/>
              <a:gd name="T12" fmla="*/ 0 w 672"/>
              <a:gd name="T13" fmla="*/ 2147483646 h 976"/>
              <a:gd name="T14" fmla="*/ 2147483646 w 672"/>
              <a:gd name="T15" fmla="*/ 0 h 9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2"/>
              <a:gd name="T25" fmla="*/ 0 h 976"/>
              <a:gd name="T26" fmla="*/ 672 w 672"/>
              <a:gd name="T27" fmla="*/ 976 h 97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2" h="976">
                <a:moveTo>
                  <a:pt x="48" y="0"/>
                </a:moveTo>
                <a:lnTo>
                  <a:pt x="528" y="48"/>
                </a:lnTo>
                <a:lnTo>
                  <a:pt x="672" y="48"/>
                </a:lnTo>
                <a:lnTo>
                  <a:pt x="672" y="960"/>
                </a:lnTo>
                <a:cubicBezTo>
                  <a:pt x="625" y="976"/>
                  <a:pt x="597" y="971"/>
                  <a:pt x="544" y="968"/>
                </a:cubicBezTo>
                <a:cubicBezTo>
                  <a:pt x="541" y="944"/>
                  <a:pt x="532" y="920"/>
                  <a:pt x="532" y="896"/>
                </a:cubicBezTo>
                <a:lnTo>
                  <a:pt x="0" y="864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3" name="Freeform 17">
            <a:extLst>
              <a:ext uri="{FF2B5EF4-FFF2-40B4-BE49-F238E27FC236}">
                <a16:creationId xmlns:a16="http://schemas.microsoft.com/office/drawing/2014/main" id="{396FB9B8-F9FD-4520-81E9-CD6502AAED69}"/>
              </a:ext>
            </a:extLst>
          </p:cNvPr>
          <p:cNvSpPr>
            <a:spLocks/>
          </p:cNvSpPr>
          <p:nvPr/>
        </p:nvSpPr>
        <p:spPr bwMode="auto">
          <a:xfrm>
            <a:off x="4411663" y="5454650"/>
            <a:ext cx="601662" cy="1250950"/>
          </a:xfrm>
          <a:custGeom>
            <a:avLst/>
            <a:gdLst>
              <a:gd name="T0" fmla="*/ 0 w 528"/>
              <a:gd name="T1" fmla="*/ 0 h 1150"/>
              <a:gd name="T2" fmla="*/ 2147483646 w 528"/>
              <a:gd name="T3" fmla="*/ 0 h 1150"/>
              <a:gd name="T4" fmla="*/ 2147483646 w 528"/>
              <a:gd name="T5" fmla="*/ 2147483646 h 1150"/>
              <a:gd name="T6" fmla="*/ 2147483646 w 528"/>
              <a:gd name="T7" fmla="*/ 2147483646 h 1150"/>
              <a:gd name="T8" fmla="*/ 2147483646 w 528"/>
              <a:gd name="T9" fmla="*/ 2147483646 h 1150"/>
              <a:gd name="T10" fmla="*/ 2147483646 w 528"/>
              <a:gd name="T11" fmla="*/ 2147483646 h 1150"/>
              <a:gd name="T12" fmla="*/ 2147483646 w 528"/>
              <a:gd name="T13" fmla="*/ 2147483646 h 1150"/>
              <a:gd name="T14" fmla="*/ 2147483646 w 528"/>
              <a:gd name="T15" fmla="*/ 2147483646 h 1150"/>
              <a:gd name="T16" fmla="*/ 2147483646 w 528"/>
              <a:gd name="T17" fmla="*/ 2147483646 h 1150"/>
              <a:gd name="T18" fmla="*/ 2147483646 w 528"/>
              <a:gd name="T19" fmla="*/ 2147483646 h 1150"/>
              <a:gd name="T20" fmla="*/ 2147483646 w 528"/>
              <a:gd name="T21" fmla="*/ 2147483646 h 1150"/>
              <a:gd name="T22" fmla="*/ 2147483646 w 528"/>
              <a:gd name="T23" fmla="*/ 2147483646 h 1150"/>
              <a:gd name="T24" fmla="*/ 2147483646 w 528"/>
              <a:gd name="T25" fmla="*/ 2147483646 h 1150"/>
              <a:gd name="T26" fmla="*/ 2147483646 w 528"/>
              <a:gd name="T27" fmla="*/ 2147483646 h 1150"/>
              <a:gd name="T28" fmla="*/ 2147483646 w 528"/>
              <a:gd name="T29" fmla="*/ 2147483646 h 1150"/>
              <a:gd name="T30" fmla="*/ 2147483646 w 528"/>
              <a:gd name="T31" fmla="*/ 2147483646 h 1150"/>
              <a:gd name="T32" fmla="*/ 2147483646 w 528"/>
              <a:gd name="T33" fmla="*/ 2147483646 h 1150"/>
              <a:gd name="T34" fmla="*/ 2147483646 w 528"/>
              <a:gd name="T35" fmla="*/ 2147483646 h 1150"/>
              <a:gd name="T36" fmla="*/ 2147483646 w 528"/>
              <a:gd name="T37" fmla="*/ 2147483646 h 1150"/>
              <a:gd name="T38" fmla="*/ 2147483646 w 528"/>
              <a:gd name="T39" fmla="*/ 2147483646 h 1150"/>
              <a:gd name="T40" fmla="*/ 0 w 528"/>
              <a:gd name="T41" fmla="*/ 2147483646 h 1150"/>
              <a:gd name="T42" fmla="*/ 0 w 528"/>
              <a:gd name="T43" fmla="*/ 0 h 1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28"/>
              <a:gd name="T67" fmla="*/ 0 h 1150"/>
              <a:gd name="T68" fmla="*/ 528 w 528"/>
              <a:gd name="T69" fmla="*/ 1150 h 115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28" h="1150">
                <a:moveTo>
                  <a:pt x="0" y="0"/>
                </a:moveTo>
                <a:lnTo>
                  <a:pt x="480" y="0"/>
                </a:lnTo>
                <a:lnTo>
                  <a:pt x="480" y="624"/>
                </a:lnTo>
                <a:lnTo>
                  <a:pt x="480" y="672"/>
                </a:lnTo>
                <a:lnTo>
                  <a:pt x="480" y="720"/>
                </a:lnTo>
                <a:lnTo>
                  <a:pt x="480" y="768"/>
                </a:lnTo>
                <a:lnTo>
                  <a:pt x="528" y="816"/>
                </a:lnTo>
                <a:cubicBezTo>
                  <a:pt x="517" y="829"/>
                  <a:pt x="500" y="840"/>
                  <a:pt x="496" y="856"/>
                </a:cubicBezTo>
                <a:cubicBezTo>
                  <a:pt x="487" y="888"/>
                  <a:pt x="492" y="905"/>
                  <a:pt x="472" y="932"/>
                </a:cubicBezTo>
                <a:cubicBezTo>
                  <a:pt x="453" y="990"/>
                  <a:pt x="463" y="1054"/>
                  <a:pt x="496" y="1104"/>
                </a:cubicBezTo>
                <a:cubicBezTo>
                  <a:pt x="505" y="1150"/>
                  <a:pt x="483" y="1117"/>
                  <a:pt x="456" y="1108"/>
                </a:cubicBezTo>
                <a:cubicBezTo>
                  <a:pt x="440" y="1092"/>
                  <a:pt x="420" y="1080"/>
                  <a:pt x="404" y="1064"/>
                </a:cubicBezTo>
                <a:cubicBezTo>
                  <a:pt x="393" y="1053"/>
                  <a:pt x="387" y="1032"/>
                  <a:pt x="372" y="1024"/>
                </a:cubicBezTo>
                <a:cubicBezTo>
                  <a:pt x="350" y="1012"/>
                  <a:pt x="325" y="1010"/>
                  <a:pt x="304" y="996"/>
                </a:cubicBezTo>
                <a:cubicBezTo>
                  <a:pt x="287" y="971"/>
                  <a:pt x="268" y="968"/>
                  <a:pt x="240" y="960"/>
                </a:cubicBezTo>
                <a:cubicBezTo>
                  <a:pt x="225" y="961"/>
                  <a:pt x="209" y="958"/>
                  <a:pt x="196" y="964"/>
                </a:cubicBezTo>
                <a:cubicBezTo>
                  <a:pt x="196" y="964"/>
                  <a:pt x="176" y="994"/>
                  <a:pt x="172" y="1000"/>
                </a:cubicBezTo>
                <a:cubicBezTo>
                  <a:pt x="169" y="1004"/>
                  <a:pt x="164" y="1012"/>
                  <a:pt x="164" y="1012"/>
                </a:cubicBezTo>
                <a:cubicBezTo>
                  <a:pt x="136" y="1011"/>
                  <a:pt x="108" y="1013"/>
                  <a:pt x="80" y="1008"/>
                </a:cubicBezTo>
                <a:cubicBezTo>
                  <a:pt x="70" y="1006"/>
                  <a:pt x="44" y="948"/>
                  <a:pt x="36" y="936"/>
                </a:cubicBezTo>
                <a:cubicBezTo>
                  <a:pt x="27" y="923"/>
                  <a:pt x="0" y="924"/>
                  <a:pt x="0" y="912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4" name="Freeform 18">
            <a:extLst>
              <a:ext uri="{FF2B5EF4-FFF2-40B4-BE49-F238E27FC236}">
                <a16:creationId xmlns:a16="http://schemas.microsoft.com/office/drawing/2014/main" id="{EF036876-A1C9-4474-BA22-503340628E04}"/>
              </a:ext>
            </a:extLst>
          </p:cNvPr>
          <p:cNvSpPr>
            <a:spLocks/>
          </p:cNvSpPr>
          <p:nvPr/>
        </p:nvSpPr>
        <p:spPr bwMode="auto">
          <a:xfrm>
            <a:off x="4708525" y="3260725"/>
            <a:ext cx="687388" cy="730250"/>
          </a:xfrm>
          <a:custGeom>
            <a:avLst/>
            <a:gdLst>
              <a:gd name="T0" fmla="*/ 2147483646 w 604"/>
              <a:gd name="T1" fmla="*/ 0 h 672"/>
              <a:gd name="T2" fmla="*/ 2147483646 w 604"/>
              <a:gd name="T3" fmla="*/ 0 h 672"/>
              <a:gd name="T4" fmla="*/ 2147483646 w 604"/>
              <a:gd name="T5" fmla="*/ 2147483646 h 672"/>
              <a:gd name="T6" fmla="*/ 2147483646 w 604"/>
              <a:gd name="T7" fmla="*/ 2147483646 h 672"/>
              <a:gd name="T8" fmla="*/ 2147483646 w 604"/>
              <a:gd name="T9" fmla="*/ 2147483646 h 672"/>
              <a:gd name="T10" fmla="*/ 2147483646 w 604"/>
              <a:gd name="T11" fmla="*/ 2147483646 h 672"/>
              <a:gd name="T12" fmla="*/ 2147483646 w 604"/>
              <a:gd name="T13" fmla="*/ 2147483646 h 672"/>
              <a:gd name="T14" fmla="*/ 2147483646 w 604"/>
              <a:gd name="T15" fmla="*/ 2147483646 h 672"/>
              <a:gd name="T16" fmla="*/ 2147483646 w 604"/>
              <a:gd name="T17" fmla="*/ 2147483646 h 672"/>
              <a:gd name="T18" fmla="*/ 2147483646 w 604"/>
              <a:gd name="T19" fmla="*/ 2147483646 h 672"/>
              <a:gd name="T20" fmla="*/ 2147483646 w 604"/>
              <a:gd name="T21" fmla="*/ 2147483646 h 672"/>
              <a:gd name="T22" fmla="*/ 2147483646 w 604"/>
              <a:gd name="T23" fmla="*/ 2147483646 h 672"/>
              <a:gd name="T24" fmla="*/ 2147483646 w 604"/>
              <a:gd name="T25" fmla="*/ 0 h 6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04"/>
              <a:gd name="T40" fmla="*/ 0 h 672"/>
              <a:gd name="T41" fmla="*/ 604 w 604"/>
              <a:gd name="T42" fmla="*/ 672 h 6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04" h="672">
                <a:moveTo>
                  <a:pt x="28" y="0"/>
                </a:moveTo>
                <a:lnTo>
                  <a:pt x="604" y="0"/>
                </a:lnTo>
                <a:lnTo>
                  <a:pt x="604" y="672"/>
                </a:lnTo>
                <a:lnTo>
                  <a:pt x="124" y="672"/>
                </a:lnTo>
                <a:cubicBezTo>
                  <a:pt x="121" y="659"/>
                  <a:pt x="121" y="645"/>
                  <a:pt x="116" y="632"/>
                </a:cubicBezTo>
                <a:cubicBezTo>
                  <a:pt x="107" y="611"/>
                  <a:pt x="85" y="580"/>
                  <a:pt x="72" y="560"/>
                </a:cubicBezTo>
                <a:cubicBezTo>
                  <a:pt x="65" y="531"/>
                  <a:pt x="65" y="514"/>
                  <a:pt x="60" y="480"/>
                </a:cubicBezTo>
                <a:cubicBezTo>
                  <a:pt x="58" y="468"/>
                  <a:pt x="52" y="456"/>
                  <a:pt x="48" y="444"/>
                </a:cubicBezTo>
                <a:cubicBezTo>
                  <a:pt x="45" y="436"/>
                  <a:pt x="40" y="420"/>
                  <a:pt x="40" y="420"/>
                </a:cubicBezTo>
                <a:cubicBezTo>
                  <a:pt x="43" y="270"/>
                  <a:pt x="0" y="248"/>
                  <a:pt x="68" y="180"/>
                </a:cubicBezTo>
                <a:cubicBezTo>
                  <a:pt x="65" y="131"/>
                  <a:pt x="62" y="109"/>
                  <a:pt x="52" y="69"/>
                </a:cubicBezTo>
                <a:cubicBezTo>
                  <a:pt x="49" y="56"/>
                  <a:pt x="36" y="36"/>
                  <a:pt x="36" y="36"/>
                </a:cubicBezTo>
                <a:cubicBezTo>
                  <a:pt x="32" y="5"/>
                  <a:pt x="36" y="16"/>
                  <a:pt x="28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5" name="Freeform 19">
            <a:extLst>
              <a:ext uri="{FF2B5EF4-FFF2-40B4-BE49-F238E27FC236}">
                <a16:creationId xmlns:a16="http://schemas.microsoft.com/office/drawing/2014/main" id="{396B0857-875F-4C55-8705-923B3B89871C}"/>
              </a:ext>
            </a:extLst>
          </p:cNvPr>
          <p:cNvSpPr>
            <a:spLocks/>
          </p:cNvSpPr>
          <p:nvPr/>
        </p:nvSpPr>
        <p:spPr bwMode="auto">
          <a:xfrm>
            <a:off x="5395913" y="3051175"/>
            <a:ext cx="835025" cy="1044575"/>
          </a:xfrm>
          <a:custGeom>
            <a:avLst/>
            <a:gdLst>
              <a:gd name="T0" fmla="*/ 0 w 732"/>
              <a:gd name="T1" fmla="*/ 2147483646 h 960"/>
              <a:gd name="T2" fmla="*/ 0 w 732"/>
              <a:gd name="T3" fmla="*/ 0 h 960"/>
              <a:gd name="T4" fmla="*/ 2147483646 w 732"/>
              <a:gd name="T5" fmla="*/ 0 h 960"/>
              <a:gd name="T6" fmla="*/ 2147483646 w 732"/>
              <a:gd name="T7" fmla="*/ 2147483646 h 960"/>
              <a:gd name="T8" fmla="*/ 2147483646 w 732"/>
              <a:gd name="T9" fmla="*/ 2147483646 h 960"/>
              <a:gd name="T10" fmla="*/ 2147483646 w 732"/>
              <a:gd name="T11" fmla="*/ 2147483646 h 960"/>
              <a:gd name="T12" fmla="*/ 2147483646 w 732"/>
              <a:gd name="T13" fmla="*/ 2147483646 h 960"/>
              <a:gd name="T14" fmla="*/ 2147483646 w 732"/>
              <a:gd name="T15" fmla="*/ 2147483646 h 960"/>
              <a:gd name="T16" fmla="*/ 2147483646 w 732"/>
              <a:gd name="T17" fmla="*/ 2147483646 h 960"/>
              <a:gd name="T18" fmla="*/ 2147483646 w 732"/>
              <a:gd name="T19" fmla="*/ 2147483646 h 960"/>
              <a:gd name="T20" fmla="*/ 2147483646 w 732"/>
              <a:gd name="T21" fmla="*/ 2147483646 h 960"/>
              <a:gd name="T22" fmla="*/ 2147483646 w 732"/>
              <a:gd name="T23" fmla="*/ 2147483646 h 960"/>
              <a:gd name="T24" fmla="*/ 2147483646 w 732"/>
              <a:gd name="T25" fmla="*/ 2147483646 h 960"/>
              <a:gd name="T26" fmla="*/ 2147483646 w 732"/>
              <a:gd name="T27" fmla="*/ 2147483646 h 960"/>
              <a:gd name="T28" fmla="*/ 2147483646 w 732"/>
              <a:gd name="T29" fmla="*/ 2147483646 h 960"/>
              <a:gd name="T30" fmla="*/ 2147483646 w 732"/>
              <a:gd name="T31" fmla="*/ 2147483646 h 960"/>
              <a:gd name="T32" fmla="*/ 2147483646 w 732"/>
              <a:gd name="T33" fmla="*/ 2147483646 h 960"/>
              <a:gd name="T34" fmla="*/ 2147483646 w 732"/>
              <a:gd name="T35" fmla="*/ 2147483646 h 960"/>
              <a:gd name="T36" fmla="*/ 0 w 732"/>
              <a:gd name="T37" fmla="*/ 2147483646 h 96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32"/>
              <a:gd name="T58" fmla="*/ 0 h 960"/>
              <a:gd name="T59" fmla="*/ 732 w 732"/>
              <a:gd name="T60" fmla="*/ 960 h 96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32" h="960">
                <a:moveTo>
                  <a:pt x="0" y="864"/>
                </a:moveTo>
                <a:lnTo>
                  <a:pt x="0" y="0"/>
                </a:lnTo>
                <a:lnTo>
                  <a:pt x="48" y="0"/>
                </a:lnTo>
                <a:lnTo>
                  <a:pt x="96" y="48"/>
                </a:lnTo>
                <a:lnTo>
                  <a:pt x="144" y="288"/>
                </a:lnTo>
                <a:lnTo>
                  <a:pt x="192" y="336"/>
                </a:lnTo>
                <a:cubicBezTo>
                  <a:pt x="205" y="337"/>
                  <a:pt x="219" y="338"/>
                  <a:pt x="232" y="340"/>
                </a:cubicBezTo>
                <a:cubicBezTo>
                  <a:pt x="240" y="342"/>
                  <a:pt x="256" y="348"/>
                  <a:pt x="256" y="348"/>
                </a:cubicBezTo>
                <a:cubicBezTo>
                  <a:pt x="286" y="378"/>
                  <a:pt x="288" y="368"/>
                  <a:pt x="344" y="372"/>
                </a:cubicBezTo>
                <a:cubicBezTo>
                  <a:pt x="353" y="377"/>
                  <a:pt x="365" y="377"/>
                  <a:pt x="372" y="384"/>
                </a:cubicBezTo>
                <a:cubicBezTo>
                  <a:pt x="395" y="407"/>
                  <a:pt x="387" y="409"/>
                  <a:pt x="416" y="424"/>
                </a:cubicBezTo>
                <a:cubicBezTo>
                  <a:pt x="447" y="421"/>
                  <a:pt x="461" y="419"/>
                  <a:pt x="488" y="412"/>
                </a:cubicBezTo>
                <a:cubicBezTo>
                  <a:pt x="496" y="407"/>
                  <a:pt x="504" y="401"/>
                  <a:pt x="512" y="396"/>
                </a:cubicBezTo>
                <a:cubicBezTo>
                  <a:pt x="516" y="393"/>
                  <a:pt x="524" y="388"/>
                  <a:pt x="524" y="388"/>
                </a:cubicBezTo>
                <a:cubicBezTo>
                  <a:pt x="594" y="389"/>
                  <a:pt x="710" y="346"/>
                  <a:pt x="732" y="412"/>
                </a:cubicBezTo>
                <a:cubicBezTo>
                  <a:pt x="731" y="420"/>
                  <a:pt x="728" y="436"/>
                  <a:pt x="728" y="436"/>
                </a:cubicBezTo>
                <a:lnTo>
                  <a:pt x="480" y="960"/>
                </a:lnTo>
                <a:lnTo>
                  <a:pt x="432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6" name="Freeform 20">
            <a:extLst>
              <a:ext uri="{FF2B5EF4-FFF2-40B4-BE49-F238E27FC236}">
                <a16:creationId xmlns:a16="http://schemas.microsoft.com/office/drawing/2014/main" id="{CE2FE460-2D90-4DB5-9C22-8AB9D05662C7}"/>
              </a:ext>
            </a:extLst>
          </p:cNvPr>
          <p:cNvSpPr>
            <a:spLocks/>
          </p:cNvSpPr>
          <p:nvPr/>
        </p:nvSpPr>
        <p:spPr bwMode="auto">
          <a:xfrm>
            <a:off x="5943600" y="3513138"/>
            <a:ext cx="1371600" cy="639762"/>
          </a:xfrm>
          <a:custGeom>
            <a:avLst/>
            <a:gdLst>
              <a:gd name="T0" fmla="*/ 2147483646 w 1204"/>
              <a:gd name="T1" fmla="*/ 0 h 588"/>
              <a:gd name="T2" fmla="*/ 2147483646 w 1204"/>
              <a:gd name="T3" fmla="*/ 2147483646 h 588"/>
              <a:gd name="T4" fmla="*/ 2147483646 w 1204"/>
              <a:gd name="T5" fmla="*/ 2147483646 h 588"/>
              <a:gd name="T6" fmla="*/ 2147483646 w 1204"/>
              <a:gd name="T7" fmla="*/ 2147483646 h 588"/>
              <a:gd name="T8" fmla="*/ 2147483646 w 1204"/>
              <a:gd name="T9" fmla="*/ 2147483646 h 588"/>
              <a:gd name="T10" fmla="*/ 2147483646 w 1204"/>
              <a:gd name="T11" fmla="*/ 2147483646 h 588"/>
              <a:gd name="T12" fmla="*/ 2147483646 w 1204"/>
              <a:gd name="T13" fmla="*/ 2147483646 h 588"/>
              <a:gd name="T14" fmla="*/ 2147483646 w 1204"/>
              <a:gd name="T15" fmla="*/ 2147483646 h 588"/>
              <a:gd name="T16" fmla="*/ 2147483646 w 1204"/>
              <a:gd name="T17" fmla="*/ 2147483646 h 588"/>
              <a:gd name="T18" fmla="*/ 2147483646 w 1204"/>
              <a:gd name="T19" fmla="*/ 2147483646 h 588"/>
              <a:gd name="T20" fmla="*/ 2147483646 w 1204"/>
              <a:gd name="T21" fmla="*/ 2147483646 h 588"/>
              <a:gd name="T22" fmla="*/ 2147483646 w 1204"/>
              <a:gd name="T23" fmla="*/ 2147483646 h 588"/>
              <a:gd name="T24" fmla="*/ 2147483646 w 1204"/>
              <a:gd name="T25" fmla="*/ 2147483646 h 588"/>
              <a:gd name="T26" fmla="*/ 2147483646 w 1204"/>
              <a:gd name="T27" fmla="*/ 2147483646 h 588"/>
              <a:gd name="T28" fmla="*/ 2147483646 w 1204"/>
              <a:gd name="T29" fmla="*/ 2147483646 h 588"/>
              <a:gd name="T30" fmla="*/ 2147483646 w 1204"/>
              <a:gd name="T31" fmla="*/ 2147483646 h 588"/>
              <a:gd name="T32" fmla="*/ 2147483646 w 1204"/>
              <a:gd name="T33" fmla="*/ 2147483646 h 588"/>
              <a:gd name="T34" fmla="*/ 2147483646 w 1204"/>
              <a:gd name="T35" fmla="*/ 2147483646 h 588"/>
              <a:gd name="T36" fmla="*/ 2147483646 w 1204"/>
              <a:gd name="T37" fmla="*/ 2147483646 h 588"/>
              <a:gd name="T38" fmla="*/ 2147483646 w 1204"/>
              <a:gd name="T39" fmla="*/ 2147483646 h 588"/>
              <a:gd name="T40" fmla="*/ 2147483646 w 1204"/>
              <a:gd name="T41" fmla="*/ 2147483646 h 588"/>
              <a:gd name="T42" fmla="*/ 2147483646 w 1204"/>
              <a:gd name="T43" fmla="*/ 2147483646 h 588"/>
              <a:gd name="T44" fmla="*/ 2147483646 w 1204"/>
              <a:gd name="T45" fmla="*/ 2147483646 h 588"/>
              <a:gd name="T46" fmla="*/ 2147483646 w 1204"/>
              <a:gd name="T47" fmla="*/ 2147483646 h 588"/>
              <a:gd name="T48" fmla="*/ 2147483646 w 1204"/>
              <a:gd name="T49" fmla="*/ 2147483646 h 588"/>
              <a:gd name="T50" fmla="*/ 2147483646 w 1204"/>
              <a:gd name="T51" fmla="*/ 2147483646 h 588"/>
              <a:gd name="T52" fmla="*/ 0 w 1204"/>
              <a:gd name="T53" fmla="*/ 2147483646 h 588"/>
              <a:gd name="T54" fmla="*/ 2147483646 w 1204"/>
              <a:gd name="T55" fmla="*/ 0 h 5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204"/>
              <a:gd name="T85" fmla="*/ 0 h 588"/>
              <a:gd name="T86" fmla="*/ 1204 w 1204"/>
              <a:gd name="T87" fmla="*/ 588 h 58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204" h="588">
                <a:moveTo>
                  <a:pt x="252" y="0"/>
                </a:moveTo>
                <a:cubicBezTo>
                  <a:pt x="265" y="4"/>
                  <a:pt x="288" y="20"/>
                  <a:pt x="288" y="20"/>
                </a:cubicBezTo>
                <a:cubicBezTo>
                  <a:pt x="309" y="52"/>
                  <a:pt x="306" y="89"/>
                  <a:pt x="340" y="112"/>
                </a:cubicBezTo>
                <a:cubicBezTo>
                  <a:pt x="347" y="111"/>
                  <a:pt x="374" y="111"/>
                  <a:pt x="380" y="100"/>
                </a:cubicBezTo>
                <a:cubicBezTo>
                  <a:pt x="396" y="72"/>
                  <a:pt x="371" y="84"/>
                  <a:pt x="396" y="76"/>
                </a:cubicBezTo>
                <a:cubicBezTo>
                  <a:pt x="434" y="84"/>
                  <a:pt x="421" y="101"/>
                  <a:pt x="448" y="116"/>
                </a:cubicBezTo>
                <a:cubicBezTo>
                  <a:pt x="466" y="126"/>
                  <a:pt x="488" y="124"/>
                  <a:pt x="508" y="128"/>
                </a:cubicBezTo>
                <a:cubicBezTo>
                  <a:pt x="536" y="146"/>
                  <a:pt x="530" y="174"/>
                  <a:pt x="572" y="184"/>
                </a:cubicBezTo>
                <a:cubicBezTo>
                  <a:pt x="603" y="183"/>
                  <a:pt x="634" y="187"/>
                  <a:pt x="664" y="180"/>
                </a:cubicBezTo>
                <a:cubicBezTo>
                  <a:pt x="675" y="177"/>
                  <a:pt x="679" y="162"/>
                  <a:pt x="688" y="156"/>
                </a:cubicBezTo>
                <a:cubicBezTo>
                  <a:pt x="706" y="144"/>
                  <a:pt x="722" y="132"/>
                  <a:pt x="740" y="120"/>
                </a:cubicBezTo>
                <a:cubicBezTo>
                  <a:pt x="749" y="107"/>
                  <a:pt x="746" y="103"/>
                  <a:pt x="764" y="112"/>
                </a:cubicBezTo>
                <a:cubicBezTo>
                  <a:pt x="773" y="116"/>
                  <a:pt x="788" y="128"/>
                  <a:pt x="788" y="128"/>
                </a:cubicBezTo>
                <a:cubicBezTo>
                  <a:pt x="808" y="158"/>
                  <a:pt x="972" y="148"/>
                  <a:pt x="976" y="148"/>
                </a:cubicBezTo>
                <a:cubicBezTo>
                  <a:pt x="1001" y="153"/>
                  <a:pt x="1037" y="181"/>
                  <a:pt x="1060" y="196"/>
                </a:cubicBezTo>
                <a:cubicBezTo>
                  <a:pt x="1132" y="190"/>
                  <a:pt x="1120" y="184"/>
                  <a:pt x="1204" y="188"/>
                </a:cubicBezTo>
                <a:cubicBezTo>
                  <a:pt x="1187" y="205"/>
                  <a:pt x="1167" y="201"/>
                  <a:pt x="1148" y="212"/>
                </a:cubicBezTo>
                <a:cubicBezTo>
                  <a:pt x="1140" y="217"/>
                  <a:pt x="1124" y="228"/>
                  <a:pt x="1124" y="228"/>
                </a:cubicBezTo>
                <a:cubicBezTo>
                  <a:pt x="1094" y="273"/>
                  <a:pt x="1043" y="276"/>
                  <a:pt x="996" y="292"/>
                </a:cubicBezTo>
                <a:cubicBezTo>
                  <a:pt x="970" y="301"/>
                  <a:pt x="945" y="327"/>
                  <a:pt x="920" y="340"/>
                </a:cubicBezTo>
                <a:cubicBezTo>
                  <a:pt x="898" y="373"/>
                  <a:pt x="874" y="388"/>
                  <a:pt x="836" y="396"/>
                </a:cubicBezTo>
                <a:cubicBezTo>
                  <a:pt x="819" y="407"/>
                  <a:pt x="805" y="434"/>
                  <a:pt x="796" y="440"/>
                </a:cubicBezTo>
                <a:cubicBezTo>
                  <a:pt x="788" y="445"/>
                  <a:pt x="780" y="451"/>
                  <a:pt x="772" y="456"/>
                </a:cubicBezTo>
                <a:cubicBezTo>
                  <a:pt x="768" y="459"/>
                  <a:pt x="760" y="464"/>
                  <a:pt x="760" y="464"/>
                </a:cubicBezTo>
                <a:cubicBezTo>
                  <a:pt x="735" y="501"/>
                  <a:pt x="696" y="568"/>
                  <a:pt x="656" y="588"/>
                </a:cubicBezTo>
                <a:lnTo>
                  <a:pt x="48" y="584"/>
                </a:lnTo>
                <a:lnTo>
                  <a:pt x="0" y="536"/>
                </a:lnTo>
                <a:lnTo>
                  <a:pt x="25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7" name="Freeform 21">
            <a:extLst>
              <a:ext uri="{FF2B5EF4-FFF2-40B4-BE49-F238E27FC236}">
                <a16:creationId xmlns:a16="http://schemas.microsoft.com/office/drawing/2014/main" id="{9735BD31-99BF-4B3A-987B-AD506D26D451}"/>
              </a:ext>
            </a:extLst>
          </p:cNvPr>
          <p:cNvSpPr>
            <a:spLocks/>
          </p:cNvSpPr>
          <p:nvPr/>
        </p:nvSpPr>
        <p:spPr bwMode="auto">
          <a:xfrm>
            <a:off x="4849813" y="3990975"/>
            <a:ext cx="765175" cy="889000"/>
          </a:xfrm>
          <a:custGeom>
            <a:avLst/>
            <a:gdLst>
              <a:gd name="T0" fmla="*/ 0 w 672"/>
              <a:gd name="T1" fmla="*/ 0 h 816"/>
              <a:gd name="T2" fmla="*/ 2147483646 w 672"/>
              <a:gd name="T3" fmla="*/ 0 h 816"/>
              <a:gd name="T4" fmla="*/ 2147483646 w 672"/>
              <a:gd name="T5" fmla="*/ 2147483646 h 816"/>
              <a:gd name="T6" fmla="*/ 2147483646 w 672"/>
              <a:gd name="T7" fmla="*/ 2147483646 h 816"/>
              <a:gd name="T8" fmla="*/ 2147483646 w 672"/>
              <a:gd name="T9" fmla="*/ 2147483646 h 816"/>
              <a:gd name="T10" fmla="*/ 2147483646 w 672"/>
              <a:gd name="T11" fmla="*/ 2147483646 h 816"/>
              <a:gd name="T12" fmla="*/ 2147483646 w 672"/>
              <a:gd name="T13" fmla="*/ 2147483646 h 816"/>
              <a:gd name="T14" fmla="*/ 2147483646 w 672"/>
              <a:gd name="T15" fmla="*/ 2147483646 h 816"/>
              <a:gd name="T16" fmla="*/ 2147483646 w 672"/>
              <a:gd name="T17" fmla="*/ 2147483646 h 816"/>
              <a:gd name="T18" fmla="*/ 0 w 672"/>
              <a:gd name="T19" fmla="*/ 0 h 8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2"/>
              <a:gd name="T31" fmla="*/ 0 h 816"/>
              <a:gd name="T32" fmla="*/ 672 w 672"/>
              <a:gd name="T33" fmla="*/ 816 h 8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2" h="816">
                <a:moveTo>
                  <a:pt x="0" y="0"/>
                </a:moveTo>
                <a:lnTo>
                  <a:pt x="480" y="0"/>
                </a:lnTo>
                <a:lnTo>
                  <a:pt x="672" y="672"/>
                </a:lnTo>
                <a:lnTo>
                  <a:pt x="96" y="816"/>
                </a:lnTo>
                <a:cubicBezTo>
                  <a:pt x="74" y="783"/>
                  <a:pt x="82" y="686"/>
                  <a:pt x="80" y="656"/>
                </a:cubicBezTo>
                <a:cubicBezTo>
                  <a:pt x="77" y="614"/>
                  <a:pt x="65" y="567"/>
                  <a:pt x="52" y="528"/>
                </a:cubicBezTo>
                <a:cubicBezTo>
                  <a:pt x="51" y="526"/>
                  <a:pt x="35" y="501"/>
                  <a:pt x="32" y="492"/>
                </a:cubicBezTo>
                <a:cubicBezTo>
                  <a:pt x="35" y="441"/>
                  <a:pt x="41" y="390"/>
                  <a:pt x="24" y="340"/>
                </a:cubicBezTo>
                <a:cubicBezTo>
                  <a:pt x="23" y="273"/>
                  <a:pt x="23" y="207"/>
                  <a:pt x="20" y="140"/>
                </a:cubicBezTo>
                <a:cubicBezTo>
                  <a:pt x="18" y="95"/>
                  <a:pt x="0" y="45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8" name="Freeform 22">
            <a:extLst>
              <a:ext uri="{FF2B5EF4-FFF2-40B4-BE49-F238E27FC236}">
                <a16:creationId xmlns:a16="http://schemas.microsoft.com/office/drawing/2014/main" id="{31F17C72-3783-47D2-A93F-0BA022CA654F}"/>
              </a:ext>
            </a:extLst>
          </p:cNvPr>
          <p:cNvSpPr>
            <a:spLocks/>
          </p:cNvSpPr>
          <p:nvPr/>
        </p:nvSpPr>
        <p:spPr bwMode="auto">
          <a:xfrm>
            <a:off x="5395913" y="3990975"/>
            <a:ext cx="601662" cy="731838"/>
          </a:xfrm>
          <a:custGeom>
            <a:avLst/>
            <a:gdLst>
              <a:gd name="T0" fmla="*/ 0 w 528"/>
              <a:gd name="T1" fmla="*/ 0 h 672"/>
              <a:gd name="T2" fmla="*/ 2147483646 w 528"/>
              <a:gd name="T3" fmla="*/ 0 h 672"/>
              <a:gd name="T4" fmla="*/ 2147483646 w 528"/>
              <a:gd name="T5" fmla="*/ 2147483646 h 672"/>
              <a:gd name="T6" fmla="*/ 2147483646 w 528"/>
              <a:gd name="T7" fmla="*/ 2147483646 h 672"/>
              <a:gd name="T8" fmla="*/ 2147483646 w 528"/>
              <a:gd name="T9" fmla="*/ 2147483646 h 672"/>
              <a:gd name="T10" fmla="*/ 2147483646 w 528"/>
              <a:gd name="T11" fmla="*/ 2147483646 h 672"/>
              <a:gd name="T12" fmla="*/ 0 w 52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672"/>
              <a:gd name="T23" fmla="*/ 528 w 52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672">
                <a:moveTo>
                  <a:pt x="0" y="0"/>
                </a:moveTo>
                <a:lnTo>
                  <a:pt x="432" y="0"/>
                </a:lnTo>
                <a:lnTo>
                  <a:pt x="480" y="96"/>
                </a:lnTo>
                <a:lnTo>
                  <a:pt x="528" y="144"/>
                </a:lnTo>
                <a:lnTo>
                  <a:pt x="528" y="576"/>
                </a:lnTo>
                <a:lnTo>
                  <a:pt x="192" y="6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9" name="Freeform 23">
            <a:extLst>
              <a:ext uri="{FF2B5EF4-FFF2-40B4-BE49-F238E27FC236}">
                <a16:creationId xmlns:a16="http://schemas.microsoft.com/office/drawing/2014/main" id="{B85658AD-F30F-49AA-9129-7274B55BC1C4}"/>
              </a:ext>
            </a:extLst>
          </p:cNvPr>
          <p:cNvSpPr>
            <a:spLocks/>
          </p:cNvSpPr>
          <p:nvPr/>
        </p:nvSpPr>
        <p:spPr bwMode="auto">
          <a:xfrm>
            <a:off x="5997575" y="4148138"/>
            <a:ext cx="711200" cy="469900"/>
          </a:xfrm>
          <a:custGeom>
            <a:avLst/>
            <a:gdLst>
              <a:gd name="T0" fmla="*/ 0 w 624"/>
              <a:gd name="T1" fmla="*/ 0 h 432"/>
              <a:gd name="T2" fmla="*/ 2147483646 w 624"/>
              <a:gd name="T3" fmla="*/ 0 h 432"/>
              <a:gd name="T4" fmla="*/ 2147483646 w 624"/>
              <a:gd name="T5" fmla="*/ 2147483646 h 432"/>
              <a:gd name="T6" fmla="*/ 2147483646 w 624"/>
              <a:gd name="T7" fmla="*/ 2147483646 h 432"/>
              <a:gd name="T8" fmla="*/ 0 w 624"/>
              <a:gd name="T9" fmla="*/ 2147483646 h 432"/>
              <a:gd name="T10" fmla="*/ 0 w 624"/>
              <a:gd name="T11" fmla="*/ 0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432"/>
              <a:gd name="T20" fmla="*/ 624 w 624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432">
                <a:moveTo>
                  <a:pt x="0" y="0"/>
                </a:moveTo>
                <a:lnTo>
                  <a:pt x="624" y="0"/>
                </a:lnTo>
                <a:lnTo>
                  <a:pt x="336" y="288"/>
                </a:lnTo>
                <a:lnTo>
                  <a:pt x="336" y="336"/>
                </a:lnTo>
                <a:lnTo>
                  <a:pt x="0" y="4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0" name="Freeform 24">
            <a:extLst>
              <a:ext uri="{FF2B5EF4-FFF2-40B4-BE49-F238E27FC236}">
                <a16:creationId xmlns:a16="http://schemas.microsoft.com/office/drawing/2014/main" id="{DB65D271-2598-492F-A0F5-DE41BB83FFCA}"/>
              </a:ext>
            </a:extLst>
          </p:cNvPr>
          <p:cNvSpPr>
            <a:spLocks/>
          </p:cNvSpPr>
          <p:nvPr/>
        </p:nvSpPr>
        <p:spPr bwMode="auto">
          <a:xfrm>
            <a:off x="4854575" y="4827588"/>
            <a:ext cx="869950" cy="782637"/>
          </a:xfrm>
          <a:custGeom>
            <a:avLst/>
            <a:gdLst>
              <a:gd name="T0" fmla="*/ 2147483646 w 764"/>
              <a:gd name="T1" fmla="*/ 2147483646 h 720"/>
              <a:gd name="T2" fmla="*/ 2147483646 w 764"/>
              <a:gd name="T3" fmla="*/ 0 h 720"/>
              <a:gd name="T4" fmla="*/ 2147483646 w 764"/>
              <a:gd name="T5" fmla="*/ 2147483646 h 720"/>
              <a:gd name="T6" fmla="*/ 2147483646 w 764"/>
              <a:gd name="T7" fmla="*/ 2147483646 h 720"/>
              <a:gd name="T8" fmla="*/ 2147483646 w 764"/>
              <a:gd name="T9" fmla="*/ 2147483646 h 720"/>
              <a:gd name="T10" fmla="*/ 2147483646 w 764"/>
              <a:gd name="T11" fmla="*/ 2147483646 h 720"/>
              <a:gd name="T12" fmla="*/ 2147483646 w 764"/>
              <a:gd name="T13" fmla="*/ 2147483646 h 720"/>
              <a:gd name="T14" fmla="*/ 2147483646 w 764"/>
              <a:gd name="T15" fmla="*/ 2147483646 h 720"/>
              <a:gd name="T16" fmla="*/ 2147483646 w 764"/>
              <a:gd name="T17" fmla="*/ 2147483646 h 720"/>
              <a:gd name="T18" fmla="*/ 0 w 764"/>
              <a:gd name="T19" fmla="*/ 2147483646 h 720"/>
              <a:gd name="T20" fmla="*/ 2147483646 w 764"/>
              <a:gd name="T21" fmla="*/ 2147483646 h 720"/>
              <a:gd name="T22" fmla="*/ 2147483646 w 764"/>
              <a:gd name="T23" fmla="*/ 2147483646 h 7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4"/>
              <a:gd name="T37" fmla="*/ 0 h 720"/>
              <a:gd name="T38" fmla="*/ 764 w 764"/>
              <a:gd name="T39" fmla="*/ 720 h 7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4" h="720">
                <a:moveTo>
                  <a:pt x="92" y="48"/>
                </a:moveTo>
                <a:lnTo>
                  <a:pt x="284" y="0"/>
                </a:lnTo>
                <a:lnTo>
                  <a:pt x="764" y="528"/>
                </a:lnTo>
                <a:lnTo>
                  <a:pt x="572" y="720"/>
                </a:lnTo>
                <a:lnTo>
                  <a:pt x="92" y="621"/>
                </a:lnTo>
                <a:cubicBezTo>
                  <a:pt x="89" y="618"/>
                  <a:pt x="89" y="623"/>
                  <a:pt x="89" y="615"/>
                </a:cubicBezTo>
                <a:cubicBezTo>
                  <a:pt x="89" y="607"/>
                  <a:pt x="87" y="599"/>
                  <a:pt x="89" y="570"/>
                </a:cubicBezTo>
                <a:cubicBezTo>
                  <a:pt x="91" y="541"/>
                  <a:pt x="99" y="479"/>
                  <a:pt x="100" y="440"/>
                </a:cubicBezTo>
                <a:cubicBezTo>
                  <a:pt x="99" y="405"/>
                  <a:pt x="99" y="371"/>
                  <a:pt x="96" y="336"/>
                </a:cubicBezTo>
                <a:cubicBezTo>
                  <a:pt x="91" y="281"/>
                  <a:pt x="17" y="260"/>
                  <a:pt x="0" y="208"/>
                </a:cubicBezTo>
                <a:cubicBezTo>
                  <a:pt x="5" y="165"/>
                  <a:pt x="9" y="149"/>
                  <a:pt x="44" y="126"/>
                </a:cubicBezTo>
                <a:cubicBezTo>
                  <a:pt x="48" y="113"/>
                  <a:pt x="80" y="60"/>
                  <a:pt x="92" y="48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1" name="Freeform 25">
            <a:extLst>
              <a:ext uri="{FF2B5EF4-FFF2-40B4-BE49-F238E27FC236}">
                <a16:creationId xmlns:a16="http://schemas.microsoft.com/office/drawing/2014/main" id="{45C3C774-98F4-4D1C-9D26-57411B63E3E4}"/>
              </a:ext>
            </a:extLst>
          </p:cNvPr>
          <p:cNvSpPr>
            <a:spLocks/>
          </p:cNvSpPr>
          <p:nvPr/>
        </p:nvSpPr>
        <p:spPr bwMode="auto">
          <a:xfrm>
            <a:off x="5178425" y="4618038"/>
            <a:ext cx="819150" cy="585787"/>
          </a:xfrm>
          <a:custGeom>
            <a:avLst/>
            <a:gdLst>
              <a:gd name="T0" fmla="*/ 0 w 720"/>
              <a:gd name="T1" fmla="*/ 2147483646 h 538"/>
              <a:gd name="T2" fmla="*/ 2147483646 w 720"/>
              <a:gd name="T3" fmla="*/ 2147483646 h 538"/>
              <a:gd name="T4" fmla="*/ 2147483646 w 720"/>
              <a:gd name="T5" fmla="*/ 0 h 538"/>
              <a:gd name="T6" fmla="*/ 2147483646 w 720"/>
              <a:gd name="T7" fmla="*/ 2147483646 h 538"/>
              <a:gd name="T8" fmla="*/ 2147483646 w 720"/>
              <a:gd name="T9" fmla="*/ 2147483646 h 538"/>
              <a:gd name="T10" fmla="*/ 2147483646 w 720"/>
              <a:gd name="T11" fmla="*/ 2147483646 h 538"/>
              <a:gd name="T12" fmla="*/ 0 w 720"/>
              <a:gd name="T13" fmla="*/ 2147483646 h 5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0"/>
              <a:gd name="T22" fmla="*/ 0 h 538"/>
              <a:gd name="T23" fmla="*/ 720 w 720"/>
              <a:gd name="T24" fmla="*/ 538 h 5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0" h="538">
                <a:moveTo>
                  <a:pt x="0" y="192"/>
                </a:moveTo>
                <a:lnTo>
                  <a:pt x="384" y="96"/>
                </a:lnTo>
                <a:lnTo>
                  <a:pt x="720" y="0"/>
                </a:lnTo>
                <a:lnTo>
                  <a:pt x="720" y="288"/>
                </a:lnTo>
                <a:lnTo>
                  <a:pt x="336" y="528"/>
                </a:lnTo>
                <a:cubicBezTo>
                  <a:pt x="321" y="538"/>
                  <a:pt x="329" y="536"/>
                  <a:pt x="312" y="536"/>
                </a:cubicBezTo>
                <a:lnTo>
                  <a:pt x="0" y="19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2" name="Freeform 26">
            <a:extLst>
              <a:ext uri="{FF2B5EF4-FFF2-40B4-BE49-F238E27FC236}">
                <a16:creationId xmlns:a16="http://schemas.microsoft.com/office/drawing/2014/main" id="{A2963540-264B-4AE1-9156-D7ACAC5FF513}"/>
              </a:ext>
            </a:extLst>
          </p:cNvPr>
          <p:cNvSpPr>
            <a:spLocks/>
          </p:cNvSpPr>
          <p:nvPr/>
        </p:nvSpPr>
        <p:spPr bwMode="auto">
          <a:xfrm>
            <a:off x="5510213" y="4932363"/>
            <a:ext cx="542925" cy="469900"/>
          </a:xfrm>
          <a:custGeom>
            <a:avLst/>
            <a:gdLst>
              <a:gd name="T0" fmla="*/ 0 w 477"/>
              <a:gd name="T1" fmla="*/ 2147483646 h 432"/>
              <a:gd name="T2" fmla="*/ 2147483646 w 477"/>
              <a:gd name="T3" fmla="*/ 0 h 432"/>
              <a:gd name="T4" fmla="*/ 2147483646 w 477"/>
              <a:gd name="T5" fmla="*/ 2147483646 h 432"/>
              <a:gd name="T6" fmla="*/ 2147483646 w 477"/>
              <a:gd name="T7" fmla="*/ 2147483646 h 432"/>
              <a:gd name="T8" fmla="*/ 0 w 477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7"/>
              <a:gd name="T16" fmla="*/ 0 h 432"/>
              <a:gd name="T17" fmla="*/ 477 w 477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7" h="432">
                <a:moveTo>
                  <a:pt x="0" y="234"/>
                </a:moveTo>
                <a:lnTo>
                  <a:pt x="429" y="0"/>
                </a:lnTo>
                <a:lnTo>
                  <a:pt x="477" y="384"/>
                </a:lnTo>
                <a:lnTo>
                  <a:pt x="189" y="432"/>
                </a:lnTo>
                <a:lnTo>
                  <a:pt x="0" y="23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3" name="Freeform 27">
            <a:extLst>
              <a:ext uri="{FF2B5EF4-FFF2-40B4-BE49-F238E27FC236}">
                <a16:creationId xmlns:a16="http://schemas.microsoft.com/office/drawing/2014/main" id="{E7CD9DC7-FF10-40CD-A510-95FA3C49A5B0}"/>
              </a:ext>
            </a:extLst>
          </p:cNvPr>
          <p:cNvSpPr>
            <a:spLocks/>
          </p:cNvSpPr>
          <p:nvPr/>
        </p:nvSpPr>
        <p:spPr bwMode="auto">
          <a:xfrm>
            <a:off x="4959350" y="5507038"/>
            <a:ext cx="655638" cy="625475"/>
          </a:xfrm>
          <a:custGeom>
            <a:avLst/>
            <a:gdLst>
              <a:gd name="T0" fmla="*/ 0 w 576"/>
              <a:gd name="T1" fmla="*/ 0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0 w 576"/>
              <a:gd name="T9" fmla="*/ 2147483646 h 576"/>
              <a:gd name="T10" fmla="*/ 0 w 576"/>
              <a:gd name="T11" fmla="*/ 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6"/>
              <a:gd name="T19" fmla="*/ 0 h 576"/>
              <a:gd name="T20" fmla="*/ 576 w 576"/>
              <a:gd name="T21" fmla="*/ 576 h 5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6" h="576">
                <a:moveTo>
                  <a:pt x="0" y="0"/>
                </a:moveTo>
                <a:lnTo>
                  <a:pt x="480" y="96"/>
                </a:lnTo>
                <a:lnTo>
                  <a:pt x="576" y="528"/>
                </a:lnTo>
                <a:lnTo>
                  <a:pt x="576" y="576"/>
                </a:lnTo>
                <a:lnTo>
                  <a:pt x="0" y="576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4" name="Freeform 28">
            <a:extLst>
              <a:ext uri="{FF2B5EF4-FFF2-40B4-BE49-F238E27FC236}">
                <a16:creationId xmlns:a16="http://schemas.microsoft.com/office/drawing/2014/main" id="{8661BEFB-318E-4E3E-A4AD-61D5A72EA816}"/>
              </a:ext>
            </a:extLst>
          </p:cNvPr>
          <p:cNvSpPr>
            <a:spLocks/>
          </p:cNvSpPr>
          <p:nvPr/>
        </p:nvSpPr>
        <p:spPr bwMode="auto">
          <a:xfrm>
            <a:off x="5505450" y="5349875"/>
            <a:ext cx="601663" cy="782638"/>
          </a:xfrm>
          <a:custGeom>
            <a:avLst/>
            <a:gdLst>
              <a:gd name="T0" fmla="*/ 0 w 528"/>
              <a:gd name="T1" fmla="*/ 2147483646 h 720"/>
              <a:gd name="T2" fmla="*/ 2147483646 w 528"/>
              <a:gd name="T3" fmla="*/ 2147483646 h 720"/>
              <a:gd name="T4" fmla="*/ 2147483646 w 528"/>
              <a:gd name="T5" fmla="*/ 0 h 720"/>
              <a:gd name="T6" fmla="*/ 2147483646 w 528"/>
              <a:gd name="T7" fmla="*/ 2147483646 h 720"/>
              <a:gd name="T8" fmla="*/ 2147483646 w 528"/>
              <a:gd name="T9" fmla="*/ 2147483646 h 720"/>
              <a:gd name="T10" fmla="*/ 0 w 528"/>
              <a:gd name="T11" fmla="*/ 2147483646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"/>
              <a:gd name="T19" fmla="*/ 0 h 720"/>
              <a:gd name="T20" fmla="*/ 528 w 528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" h="720">
                <a:moveTo>
                  <a:pt x="0" y="240"/>
                </a:moveTo>
                <a:lnTo>
                  <a:pt x="192" y="48"/>
                </a:lnTo>
                <a:lnTo>
                  <a:pt x="480" y="0"/>
                </a:lnTo>
                <a:lnTo>
                  <a:pt x="528" y="672"/>
                </a:lnTo>
                <a:lnTo>
                  <a:pt x="96" y="720"/>
                </a:lnTo>
                <a:lnTo>
                  <a:pt x="0" y="24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5" name="Freeform 29">
            <a:extLst>
              <a:ext uri="{FF2B5EF4-FFF2-40B4-BE49-F238E27FC236}">
                <a16:creationId xmlns:a16="http://schemas.microsoft.com/office/drawing/2014/main" id="{8C0D56D1-FF75-4B0D-BC6C-08D2C3835280}"/>
              </a:ext>
            </a:extLst>
          </p:cNvPr>
          <p:cNvSpPr>
            <a:spLocks/>
          </p:cNvSpPr>
          <p:nvPr/>
        </p:nvSpPr>
        <p:spPr bwMode="auto">
          <a:xfrm>
            <a:off x="5997575" y="4513263"/>
            <a:ext cx="469900" cy="1149350"/>
          </a:xfrm>
          <a:custGeom>
            <a:avLst/>
            <a:gdLst>
              <a:gd name="T0" fmla="*/ 0 w 412"/>
              <a:gd name="T1" fmla="*/ 2147483646 h 1056"/>
              <a:gd name="T2" fmla="*/ 2147483646 w 412"/>
              <a:gd name="T3" fmla="*/ 0 h 1056"/>
              <a:gd name="T4" fmla="*/ 2147483646 w 412"/>
              <a:gd name="T5" fmla="*/ 2147483646 h 1056"/>
              <a:gd name="T6" fmla="*/ 2147483646 w 412"/>
              <a:gd name="T7" fmla="*/ 2147483646 h 1056"/>
              <a:gd name="T8" fmla="*/ 2147483646 w 412"/>
              <a:gd name="T9" fmla="*/ 2147483646 h 1056"/>
              <a:gd name="T10" fmla="*/ 2147483646 w 412"/>
              <a:gd name="T11" fmla="*/ 2147483646 h 1056"/>
              <a:gd name="T12" fmla="*/ 2147483646 w 412"/>
              <a:gd name="T13" fmla="*/ 2147483646 h 1056"/>
              <a:gd name="T14" fmla="*/ 2147483646 w 412"/>
              <a:gd name="T15" fmla="*/ 2147483646 h 1056"/>
              <a:gd name="T16" fmla="*/ 2147483646 w 412"/>
              <a:gd name="T17" fmla="*/ 2147483646 h 1056"/>
              <a:gd name="T18" fmla="*/ 2147483646 w 412"/>
              <a:gd name="T19" fmla="*/ 2147483646 h 1056"/>
              <a:gd name="T20" fmla="*/ 2147483646 w 412"/>
              <a:gd name="T21" fmla="*/ 2147483646 h 1056"/>
              <a:gd name="T22" fmla="*/ 2147483646 w 412"/>
              <a:gd name="T23" fmla="*/ 2147483646 h 1056"/>
              <a:gd name="T24" fmla="*/ 2147483646 w 412"/>
              <a:gd name="T25" fmla="*/ 2147483646 h 1056"/>
              <a:gd name="T26" fmla="*/ 2147483646 w 412"/>
              <a:gd name="T27" fmla="*/ 2147483646 h 1056"/>
              <a:gd name="T28" fmla="*/ 2147483646 w 412"/>
              <a:gd name="T29" fmla="*/ 2147483646 h 1056"/>
              <a:gd name="T30" fmla="*/ 2147483646 w 412"/>
              <a:gd name="T31" fmla="*/ 2147483646 h 1056"/>
              <a:gd name="T32" fmla="*/ 2147483646 w 412"/>
              <a:gd name="T33" fmla="*/ 2147483646 h 1056"/>
              <a:gd name="T34" fmla="*/ 2147483646 w 412"/>
              <a:gd name="T35" fmla="*/ 2147483646 h 1056"/>
              <a:gd name="T36" fmla="*/ 0 w 412"/>
              <a:gd name="T37" fmla="*/ 2147483646 h 1056"/>
              <a:gd name="T38" fmla="*/ 0 w 412"/>
              <a:gd name="T39" fmla="*/ 2147483646 h 10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12"/>
              <a:gd name="T61" fmla="*/ 0 h 1056"/>
              <a:gd name="T62" fmla="*/ 412 w 412"/>
              <a:gd name="T63" fmla="*/ 1056 h 10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12" h="1056">
                <a:moveTo>
                  <a:pt x="0" y="96"/>
                </a:moveTo>
                <a:lnTo>
                  <a:pt x="336" y="0"/>
                </a:lnTo>
                <a:cubicBezTo>
                  <a:pt x="353" y="43"/>
                  <a:pt x="348" y="24"/>
                  <a:pt x="348" y="104"/>
                </a:cubicBezTo>
                <a:cubicBezTo>
                  <a:pt x="348" y="165"/>
                  <a:pt x="356" y="226"/>
                  <a:pt x="308" y="268"/>
                </a:cubicBezTo>
                <a:cubicBezTo>
                  <a:pt x="282" y="291"/>
                  <a:pt x="247" y="305"/>
                  <a:pt x="224" y="332"/>
                </a:cubicBezTo>
                <a:cubicBezTo>
                  <a:pt x="216" y="341"/>
                  <a:pt x="209" y="357"/>
                  <a:pt x="204" y="368"/>
                </a:cubicBezTo>
                <a:cubicBezTo>
                  <a:pt x="201" y="376"/>
                  <a:pt x="196" y="392"/>
                  <a:pt x="196" y="392"/>
                </a:cubicBezTo>
                <a:cubicBezTo>
                  <a:pt x="196" y="396"/>
                  <a:pt x="183" y="452"/>
                  <a:pt x="188" y="460"/>
                </a:cubicBezTo>
                <a:cubicBezTo>
                  <a:pt x="194" y="469"/>
                  <a:pt x="204" y="468"/>
                  <a:pt x="212" y="472"/>
                </a:cubicBezTo>
                <a:cubicBezTo>
                  <a:pt x="230" y="481"/>
                  <a:pt x="242" y="497"/>
                  <a:pt x="248" y="516"/>
                </a:cubicBezTo>
                <a:cubicBezTo>
                  <a:pt x="246" y="583"/>
                  <a:pt x="266" y="640"/>
                  <a:pt x="232" y="692"/>
                </a:cubicBezTo>
                <a:cubicBezTo>
                  <a:pt x="229" y="730"/>
                  <a:pt x="196" y="852"/>
                  <a:pt x="244" y="884"/>
                </a:cubicBezTo>
                <a:cubicBezTo>
                  <a:pt x="258" y="926"/>
                  <a:pt x="297" y="932"/>
                  <a:pt x="336" y="936"/>
                </a:cubicBezTo>
                <a:cubicBezTo>
                  <a:pt x="352" y="947"/>
                  <a:pt x="361" y="948"/>
                  <a:pt x="368" y="964"/>
                </a:cubicBezTo>
                <a:cubicBezTo>
                  <a:pt x="379" y="988"/>
                  <a:pt x="376" y="1003"/>
                  <a:pt x="396" y="1016"/>
                </a:cubicBezTo>
                <a:cubicBezTo>
                  <a:pt x="409" y="1012"/>
                  <a:pt x="404" y="1012"/>
                  <a:pt x="412" y="1012"/>
                </a:cubicBezTo>
                <a:lnTo>
                  <a:pt x="48" y="1056"/>
                </a:lnTo>
                <a:lnTo>
                  <a:pt x="48" y="768"/>
                </a:lnTo>
                <a:lnTo>
                  <a:pt x="0" y="384"/>
                </a:lnTo>
                <a:lnTo>
                  <a:pt x="0" y="9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6" name="Freeform 30">
            <a:extLst>
              <a:ext uri="{FF2B5EF4-FFF2-40B4-BE49-F238E27FC236}">
                <a16:creationId xmlns:a16="http://schemas.microsoft.com/office/drawing/2014/main" id="{184F5EE0-5C43-406C-A634-FC244589DE25}"/>
              </a:ext>
            </a:extLst>
          </p:cNvPr>
          <p:cNvSpPr>
            <a:spLocks/>
          </p:cNvSpPr>
          <p:nvPr/>
        </p:nvSpPr>
        <p:spPr bwMode="auto">
          <a:xfrm>
            <a:off x="6053138" y="5610225"/>
            <a:ext cx="765175" cy="471488"/>
          </a:xfrm>
          <a:custGeom>
            <a:avLst/>
            <a:gdLst>
              <a:gd name="T0" fmla="*/ 0 w 672"/>
              <a:gd name="T1" fmla="*/ 2147483646 h 432"/>
              <a:gd name="T2" fmla="*/ 2147483646 w 672"/>
              <a:gd name="T3" fmla="*/ 0 h 432"/>
              <a:gd name="T4" fmla="*/ 2147483646 w 672"/>
              <a:gd name="T5" fmla="*/ 2147483646 h 432"/>
              <a:gd name="T6" fmla="*/ 2147483646 w 672"/>
              <a:gd name="T7" fmla="*/ 2147483646 h 432"/>
              <a:gd name="T8" fmla="*/ 2147483646 w 672"/>
              <a:gd name="T9" fmla="*/ 2147483646 h 432"/>
              <a:gd name="T10" fmla="*/ 2147483646 w 672"/>
              <a:gd name="T11" fmla="*/ 2147483646 h 432"/>
              <a:gd name="T12" fmla="*/ 2147483646 w 672"/>
              <a:gd name="T13" fmla="*/ 2147483646 h 432"/>
              <a:gd name="T14" fmla="*/ 2147483646 w 672"/>
              <a:gd name="T15" fmla="*/ 2147483646 h 432"/>
              <a:gd name="T16" fmla="*/ 2147483646 w 672"/>
              <a:gd name="T17" fmla="*/ 2147483646 h 432"/>
              <a:gd name="T18" fmla="*/ 2147483646 w 672"/>
              <a:gd name="T19" fmla="*/ 2147483646 h 432"/>
              <a:gd name="T20" fmla="*/ 0 w 672"/>
              <a:gd name="T21" fmla="*/ 2147483646 h 4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72"/>
              <a:gd name="T34" fmla="*/ 0 h 432"/>
              <a:gd name="T35" fmla="*/ 672 w 672"/>
              <a:gd name="T36" fmla="*/ 432 h 4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72" h="432">
                <a:moveTo>
                  <a:pt x="0" y="48"/>
                </a:moveTo>
                <a:lnTo>
                  <a:pt x="336" y="0"/>
                </a:lnTo>
                <a:cubicBezTo>
                  <a:pt x="362" y="3"/>
                  <a:pt x="380" y="4"/>
                  <a:pt x="404" y="12"/>
                </a:cubicBezTo>
                <a:cubicBezTo>
                  <a:pt x="419" y="27"/>
                  <a:pt x="430" y="35"/>
                  <a:pt x="440" y="52"/>
                </a:cubicBezTo>
                <a:cubicBezTo>
                  <a:pt x="450" y="68"/>
                  <a:pt x="456" y="89"/>
                  <a:pt x="468" y="104"/>
                </a:cubicBezTo>
                <a:cubicBezTo>
                  <a:pt x="491" y="132"/>
                  <a:pt x="521" y="146"/>
                  <a:pt x="548" y="168"/>
                </a:cubicBezTo>
                <a:cubicBezTo>
                  <a:pt x="583" y="196"/>
                  <a:pt x="601" y="218"/>
                  <a:pt x="640" y="244"/>
                </a:cubicBezTo>
                <a:cubicBezTo>
                  <a:pt x="655" y="267"/>
                  <a:pt x="663" y="289"/>
                  <a:pt x="668" y="316"/>
                </a:cubicBezTo>
                <a:cubicBezTo>
                  <a:pt x="669" y="353"/>
                  <a:pt x="672" y="428"/>
                  <a:pt x="672" y="428"/>
                </a:cubicBezTo>
                <a:lnTo>
                  <a:pt x="48" y="432"/>
                </a:lnTo>
                <a:lnTo>
                  <a:pt x="0" y="4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7" name="Text Box 31">
            <a:extLst>
              <a:ext uri="{FF2B5EF4-FFF2-40B4-BE49-F238E27FC236}">
                <a16:creationId xmlns:a16="http://schemas.microsoft.com/office/drawing/2014/main" id="{6F0B8DF0-3094-480E-B128-C9431CB5F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075" y="4267200"/>
            <a:ext cx="63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11%</a:t>
            </a:r>
          </a:p>
        </p:txBody>
      </p:sp>
      <p:sp>
        <p:nvSpPr>
          <p:cNvPr id="65568" name="Text Box 32">
            <a:extLst>
              <a:ext uri="{FF2B5EF4-FFF2-40B4-BE49-F238E27FC236}">
                <a16:creationId xmlns:a16="http://schemas.microsoft.com/office/drawing/2014/main" id="{2DEC5BEB-A2D0-45FB-BCFC-10D991CD1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47345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29%</a:t>
            </a:r>
          </a:p>
        </p:txBody>
      </p:sp>
      <p:sp>
        <p:nvSpPr>
          <p:cNvPr id="65569" name="Text Box 33">
            <a:extLst>
              <a:ext uri="{FF2B5EF4-FFF2-40B4-BE49-F238E27FC236}">
                <a16:creationId xmlns:a16="http://schemas.microsoft.com/office/drawing/2014/main" id="{5832670D-0F90-4809-B70E-8E928AB2F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4438" y="33686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65570" name="Text Box 34">
            <a:extLst>
              <a:ext uri="{FF2B5EF4-FFF2-40B4-BE49-F238E27FC236}">
                <a16:creationId xmlns:a16="http://schemas.microsoft.com/office/drawing/2014/main" id="{9E470552-2AD1-422E-B56B-65324F390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713" y="40386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5%</a:t>
            </a:r>
          </a:p>
        </p:txBody>
      </p:sp>
      <p:sp>
        <p:nvSpPr>
          <p:cNvPr id="65571" name="Text Box 35">
            <a:extLst>
              <a:ext uri="{FF2B5EF4-FFF2-40B4-BE49-F238E27FC236}">
                <a16:creationId xmlns:a16="http://schemas.microsoft.com/office/drawing/2014/main" id="{2546CFD0-9594-407A-94C4-8EDE5E488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313" y="43434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6%</a:t>
            </a:r>
          </a:p>
        </p:txBody>
      </p:sp>
      <p:sp>
        <p:nvSpPr>
          <p:cNvPr id="65572" name="Text Box 36">
            <a:extLst>
              <a:ext uri="{FF2B5EF4-FFF2-40B4-BE49-F238E27FC236}">
                <a16:creationId xmlns:a16="http://schemas.microsoft.com/office/drawing/2014/main" id="{131D97DF-F8B7-4270-BE48-820BC9547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113" y="34290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6%</a:t>
            </a:r>
          </a:p>
        </p:txBody>
      </p:sp>
      <p:sp>
        <p:nvSpPr>
          <p:cNvPr id="65573" name="Text Box 37">
            <a:extLst>
              <a:ext uri="{FF2B5EF4-FFF2-40B4-BE49-F238E27FC236}">
                <a16:creationId xmlns:a16="http://schemas.microsoft.com/office/drawing/2014/main" id="{8255BD3B-8F9D-428F-AAF8-0053CAA7C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7613" y="5688013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9%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5574" name="Text Box 38">
            <a:extLst>
              <a:ext uri="{FF2B5EF4-FFF2-40B4-BE49-F238E27FC236}">
                <a16:creationId xmlns:a16="http://schemas.microsoft.com/office/drawing/2014/main" id="{5E8125C6-D2E3-4B84-B4FA-39A4E5170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825" y="51054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23%</a:t>
            </a:r>
          </a:p>
        </p:txBody>
      </p:sp>
      <p:sp>
        <p:nvSpPr>
          <p:cNvPr id="65575" name="Text Box 39">
            <a:extLst>
              <a:ext uri="{FF2B5EF4-FFF2-40B4-BE49-F238E27FC236}">
                <a16:creationId xmlns:a16="http://schemas.microsoft.com/office/drawing/2014/main" id="{0241DAF3-AA2D-41B1-91B6-8F4CA6B5B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2675" y="42783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28%</a:t>
            </a:r>
          </a:p>
        </p:txBody>
      </p:sp>
      <p:sp>
        <p:nvSpPr>
          <p:cNvPr id="65576" name="Text Box 40">
            <a:extLst>
              <a:ext uri="{FF2B5EF4-FFF2-40B4-BE49-F238E27FC236}">
                <a16:creationId xmlns:a16="http://schemas.microsoft.com/office/drawing/2014/main" id="{94EF1933-84DA-4951-8E30-C654E3A9E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425" y="3546475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23%</a:t>
            </a:r>
          </a:p>
        </p:txBody>
      </p:sp>
      <p:sp>
        <p:nvSpPr>
          <p:cNvPr id="65577" name="Text Box 41">
            <a:extLst>
              <a:ext uri="{FF2B5EF4-FFF2-40B4-BE49-F238E27FC236}">
                <a16:creationId xmlns:a16="http://schemas.microsoft.com/office/drawing/2014/main" id="{61A3C9F1-5EE6-4A7A-AAD0-9EA30E215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7244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3%</a:t>
            </a:r>
          </a:p>
        </p:txBody>
      </p:sp>
      <p:sp>
        <p:nvSpPr>
          <p:cNvPr id="65578" name="Text Box 42">
            <a:extLst>
              <a:ext uri="{FF2B5EF4-FFF2-40B4-BE49-F238E27FC236}">
                <a16:creationId xmlns:a16="http://schemas.microsoft.com/office/drawing/2014/main" id="{B336CDE9-7CBE-4F35-995B-1FB7DB708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325" y="506095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12%</a:t>
            </a:r>
          </a:p>
        </p:txBody>
      </p:sp>
      <p:sp>
        <p:nvSpPr>
          <p:cNvPr id="65579" name="Text Box 43">
            <a:extLst>
              <a:ext uri="{FF2B5EF4-FFF2-40B4-BE49-F238E27FC236}">
                <a16:creationId xmlns:a16="http://schemas.microsoft.com/office/drawing/2014/main" id="{01F8EE2F-BAA4-4BC7-88AD-99A47C296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3" y="49530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1%</a:t>
            </a:r>
          </a:p>
        </p:txBody>
      </p:sp>
      <p:sp>
        <p:nvSpPr>
          <p:cNvPr id="65580" name="Freeform 44">
            <a:extLst>
              <a:ext uri="{FF2B5EF4-FFF2-40B4-BE49-F238E27FC236}">
                <a16:creationId xmlns:a16="http://schemas.microsoft.com/office/drawing/2014/main" id="{7351455E-3DCE-4DB5-9748-CBFC9C40190C}"/>
              </a:ext>
            </a:extLst>
          </p:cNvPr>
          <p:cNvSpPr>
            <a:spLocks/>
          </p:cNvSpPr>
          <p:nvPr/>
        </p:nvSpPr>
        <p:spPr bwMode="auto">
          <a:xfrm>
            <a:off x="4648200" y="2819400"/>
            <a:ext cx="744538" cy="457200"/>
          </a:xfrm>
          <a:custGeom>
            <a:avLst/>
            <a:gdLst>
              <a:gd name="T0" fmla="*/ 2147483646 w 469"/>
              <a:gd name="T1" fmla="*/ 2147483646 h 288"/>
              <a:gd name="T2" fmla="*/ 2147483646 w 469"/>
              <a:gd name="T3" fmla="*/ 2147483646 h 288"/>
              <a:gd name="T4" fmla="*/ 2147483646 w 469"/>
              <a:gd name="T5" fmla="*/ 0 h 288"/>
              <a:gd name="T6" fmla="*/ 0 w 469"/>
              <a:gd name="T7" fmla="*/ 2147483646 h 288"/>
              <a:gd name="T8" fmla="*/ 2147483646 w 469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9"/>
              <a:gd name="T16" fmla="*/ 0 h 288"/>
              <a:gd name="T17" fmla="*/ 469 w 469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9" h="288">
                <a:moveTo>
                  <a:pt x="469" y="268"/>
                </a:moveTo>
                <a:cubicBezTo>
                  <a:pt x="454" y="205"/>
                  <a:pt x="469" y="130"/>
                  <a:pt x="469" y="65"/>
                </a:cubicBezTo>
                <a:lnTo>
                  <a:pt x="48" y="0"/>
                </a:lnTo>
                <a:lnTo>
                  <a:pt x="0" y="288"/>
                </a:lnTo>
                <a:lnTo>
                  <a:pt x="469" y="26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1" name="Freeform 45">
            <a:extLst>
              <a:ext uri="{FF2B5EF4-FFF2-40B4-BE49-F238E27FC236}">
                <a16:creationId xmlns:a16="http://schemas.microsoft.com/office/drawing/2014/main" id="{3D2BCAEA-FF46-48D5-A48E-943C9F843177}"/>
              </a:ext>
            </a:extLst>
          </p:cNvPr>
          <p:cNvSpPr>
            <a:spLocks/>
          </p:cNvSpPr>
          <p:nvPr/>
        </p:nvSpPr>
        <p:spPr bwMode="auto">
          <a:xfrm>
            <a:off x="4114800" y="2819400"/>
            <a:ext cx="609600" cy="457200"/>
          </a:xfrm>
          <a:custGeom>
            <a:avLst/>
            <a:gdLst>
              <a:gd name="T0" fmla="*/ 2147483646 w 384"/>
              <a:gd name="T1" fmla="*/ 2147483646 h 288"/>
              <a:gd name="T2" fmla="*/ 2147483646 w 384"/>
              <a:gd name="T3" fmla="*/ 0 h 288"/>
              <a:gd name="T4" fmla="*/ 0 w 384"/>
              <a:gd name="T5" fmla="*/ 2147483646 h 288"/>
              <a:gd name="T6" fmla="*/ 0 w 384"/>
              <a:gd name="T7" fmla="*/ 2147483646 h 288"/>
              <a:gd name="T8" fmla="*/ 2147483646 w 384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4"/>
              <a:gd name="T16" fmla="*/ 0 h 288"/>
              <a:gd name="T17" fmla="*/ 384 w 38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4" h="288">
                <a:moveTo>
                  <a:pt x="336" y="288"/>
                </a:moveTo>
                <a:lnTo>
                  <a:pt x="384" y="0"/>
                </a:lnTo>
                <a:lnTo>
                  <a:pt x="0" y="48"/>
                </a:lnTo>
                <a:lnTo>
                  <a:pt x="0" y="288"/>
                </a:lnTo>
                <a:lnTo>
                  <a:pt x="336" y="28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2" name="Text Box 46">
            <a:extLst>
              <a:ext uri="{FF2B5EF4-FFF2-40B4-BE49-F238E27FC236}">
                <a16:creationId xmlns:a16="http://schemas.microsoft.com/office/drawing/2014/main" id="{D7AF8A70-9416-4743-BBA3-F8C591E8E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0363" y="2944813"/>
            <a:ext cx="4810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9%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5583" name="Text Box 47">
            <a:extLst>
              <a:ext uri="{FF2B5EF4-FFF2-40B4-BE49-F238E27FC236}">
                <a16:creationId xmlns:a16="http://schemas.microsoft.com/office/drawing/2014/main" id="{3635E1C1-5C23-479C-A58B-D93CF747F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92100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31%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5584" name="Freeform 48">
            <a:extLst>
              <a:ext uri="{FF2B5EF4-FFF2-40B4-BE49-F238E27FC236}">
                <a16:creationId xmlns:a16="http://schemas.microsoft.com/office/drawing/2014/main" id="{78F3C78E-770B-4B00-8501-04410C95A9A9}"/>
              </a:ext>
            </a:extLst>
          </p:cNvPr>
          <p:cNvSpPr>
            <a:spLocks/>
          </p:cNvSpPr>
          <p:nvPr/>
        </p:nvSpPr>
        <p:spPr bwMode="auto">
          <a:xfrm>
            <a:off x="4038600" y="2286000"/>
            <a:ext cx="685800" cy="609600"/>
          </a:xfrm>
          <a:custGeom>
            <a:avLst/>
            <a:gdLst>
              <a:gd name="T0" fmla="*/ 2147483646 w 432"/>
              <a:gd name="T1" fmla="*/ 2147483646 h 384"/>
              <a:gd name="T2" fmla="*/ 2147483646 w 432"/>
              <a:gd name="T3" fmla="*/ 0 h 384"/>
              <a:gd name="T4" fmla="*/ 0 w 432"/>
              <a:gd name="T5" fmla="*/ 2147483646 h 384"/>
              <a:gd name="T6" fmla="*/ 2147483646 w 432"/>
              <a:gd name="T7" fmla="*/ 2147483646 h 384"/>
              <a:gd name="T8" fmla="*/ 2147483646 w 432"/>
              <a:gd name="T9" fmla="*/ 2147483646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384"/>
              <a:gd name="T17" fmla="*/ 432 w 432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384">
                <a:moveTo>
                  <a:pt x="432" y="336"/>
                </a:moveTo>
                <a:lnTo>
                  <a:pt x="48" y="0"/>
                </a:lnTo>
                <a:lnTo>
                  <a:pt x="0" y="48"/>
                </a:lnTo>
                <a:lnTo>
                  <a:pt x="48" y="384"/>
                </a:lnTo>
                <a:lnTo>
                  <a:pt x="432" y="33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5" name="Freeform 49">
            <a:extLst>
              <a:ext uri="{FF2B5EF4-FFF2-40B4-BE49-F238E27FC236}">
                <a16:creationId xmlns:a16="http://schemas.microsoft.com/office/drawing/2014/main" id="{2007367F-D4EE-4A79-9A03-B106AF32E366}"/>
              </a:ext>
            </a:extLst>
          </p:cNvPr>
          <p:cNvSpPr>
            <a:spLocks/>
          </p:cNvSpPr>
          <p:nvPr/>
        </p:nvSpPr>
        <p:spPr bwMode="auto">
          <a:xfrm>
            <a:off x="3657600" y="1219200"/>
            <a:ext cx="1219200" cy="1600200"/>
          </a:xfrm>
          <a:custGeom>
            <a:avLst/>
            <a:gdLst>
              <a:gd name="T0" fmla="*/ 2147483646 w 768"/>
              <a:gd name="T1" fmla="*/ 2147483646 h 1008"/>
              <a:gd name="T2" fmla="*/ 2147483646 w 768"/>
              <a:gd name="T3" fmla="*/ 2147483646 h 1008"/>
              <a:gd name="T4" fmla="*/ 0 w 768"/>
              <a:gd name="T5" fmla="*/ 2147483646 h 1008"/>
              <a:gd name="T6" fmla="*/ 2147483646 w 768"/>
              <a:gd name="T7" fmla="*/ 0 h 1008"/>
              <a:gd name="T8" fmla="*/ 2147483646 w 768"/>
              <a:gd name="T9" fmla="*/ 2147483646 h 1008"/>
              <a:gd name="T10" fmla="*/ 2147483646 w 768"/>
              <a:gd name="T11" fmla="*/ 2147483646 h 10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8"/>
              <a:gd name="T19" fmla="*/ 0 h 1008"/>
              <a:gd name="T20" fmla="*/ 768 w 768"/>
              <a:gd name="T21" fmla="*/ 1008 h 10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8" h="1008">
                <a:moveTo>
                  <a:pt x="672" y="1008"/>
                </a:moveTo>
                <a:lnTo>
                  <a:pt x="288" y="672"/>
                </a:lnTo>
                <a:lnTo>
                  <a:pt x="0" y="144"/>
                </a:lnTo>
                <a:lnTo>
                  <a:pt x="240" y="0"/>
                </a:lnTo>
                <a:lnTo>
                  <a:pt x="768" y="672"/>
                </a:lnTo>
                <a:lnTo>
                  <a:pt x="672" y="100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6" name="Freeform 50">
            <a:extLst>
              <a:ext uri="{FF2B5EF4-FFF2-40B4-BE49-F238E27FC236}">
                <a16:creationId xmlns:a16="http://schemas.microsoft.com/office/drawing/2014/main" id="{41FF1E9E-83B4-422F-9D5C-1B5EF912D747}"/>
              </a:ext>
            </a:extLst>
          </p:cNvPr>
          <p:cNvSpPr>
            <a:spLocks/>
          </p:cNvSpPr>
          <p:nvPr/>
        </p:nvSpPr>
        <p:spPr bwMode="auto">
          <a:xfrm>
            <a:off x="3276600" y="2057400"/>
            <a:ext cx="838200" cy="685800"/>
          </a:xfrm>
          <a:custGeom>
            <a:avLst/>
            <a:gdLst>
              <a:gd name="T0" fmla="*/ 2147483646 w 528"/>
              <a:gd name="T1" fmla="*/ 2147483646 h 432"/>
              <a:gd name="T2" fmla="*/ 0 w 528"/>
              <a:gd name="T3" fmla="*/ 2147483646 h 432"/>
              <a:gd name="T4" fmla="*/ 0 w 528"/>
              <a:gd name="T5" fmla="*/ 0 h 432"/>
              <a:gd name="T6" fmla="*/ 2147483646 w 528"/>
              <a:gd name="T7" fmla="*/ 2147483646 h 432"/>
              <a:gd name="T8" fmla="*/ 2147483646 w 528"/>
              <a:gd name="T9" fmla="*/ 2147483646 h 432"/>
              <a:gd name="T10" fmla="*/ 2147483646 w 528"/>
              <a:gd name="T11" fmla="*/ 2147483646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"/>
              <a:gd name="T19" fmla="*/ 0 h 432"/>
              <a:gd name="T20" fmla="*/ 528 w 528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" h="432">
                <a:moveTo>
                  <a:pt x="528" y="432"/>
                </a:moveTo>
                <a:lnTo>
                  <a:pt x="0" y="336"/>
                </a:lnTo>
                <a:lnTo>
                  <a:pt x="0" y="0"/>
                </a:lnTo>
                <a:lnTo>
                  <a:pt x="144" y="144"/>
                </a:lnTo>
                <a:lnTo>
                  <a:pt x="480" y="192"/>
                </a:lnTo>
                <a:lnTo>
                  <a:pt x="528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7" name="Freeform 51">
            <a:extLst>
              <a:ext uri="{FF2B5EF4-FFF2-40B4-BE49-F238E27FC236}">
                <a16:creationId xmlns:a16="http://schemas.microsoft.com/office/drawing/2014/main" id="{3CF058B9-50A2-4F06-8EFA-25E83997CB28}"/>
              </a:ext>
            </a:extLst>
          </p:cNvPr>
          <p:cNvSpPr>
            <a:spLocks/>
          </p:cNvSpPr>
          <p:nvPr/>
        </p:nvSpPr>
        <p:spPr bwMode="auto">
          <a:xfrm>
            <a:off x="3733800" y="2667000"/>
            <a:ext cx="381000" cy="609600"/>
          </a:xfrm>
          <a:custGeom>
            <a:avLst/>
            <a:gdLst>
              <a:gd name="T0" fmla="*/ 2147483646 w 240"/>
              <a:gd name="T1" fmla="*/ 2147483646 h 384"/>
              <a:gd name="T2" fmla="*/ 2147483646 w 240"/>
              <a:gd name="T3" fmla="*/ 2147483646 h 384"/>
              <a:gd name="T4" fmla="*/ 2147483646 w 240"/>
              <a:gd name="T5" fmla="*/ 2147483646 h 384"/>
              <a:gd name="T6" fmla="*/ 0 w 240"/>
              <a:gd name="T7" fmla="*/ 0 h 384"/>
              <a:gd name="T8" fmla="*/ 0 w 240"/>
              <a:gd name="T9" fmla="*/ 2147483646 h 384"/>
              <a:gd name="T10" fmla="*/ 2147483646 w 240"/>
              <a:gd name="T11" fmla="*/ 2147483646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384"/>
              <a:gd name="T20" fmla="*/ 240 w 240"/>
              <a:gd name="T21" fmla="*/ 384 h 3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384">
                <a:moveTo>
                  <a:pt x="240" y="384"/>
                </a:moveTo>
                <a:lnTo>
                  <a:pt x="240" y="144"/>
                </a:lnTo>
                <a:lnTo>
                  <a:pt x="240" y="48"/>
                </a:lnTo>
                <a:lnTo>
                  <a:pt x="0" y="0"/>
                </a:lnTo>
                <a:lnTo>
                  <a:pt x="0" y="384"/>
                </a:lnTo>
                <a:lnTo>
                  <a:pt x="240" y="38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8" name="Freeform 52">
            <a:extLst>
              <a:ext uri="{FF2B5EF4-FFF2-40B4-BE49-F238E27FC236}">
                <a16:creationId xmlns:a16="http://schemas.microsoft.com/office/drawing/2014/main" id="{D5127583-BEFC-4F65-B362-53D72D6EFD0C}"/>
              </a:ext>
            </a:extLst>
          </p:cNvPr>
          <p:cNvSpPr>
            <a:spLocks/>
          </p:cNvSpPr>
          <p:nvPr/>
        </p:nvSpPr>
        <p:spPr bwMode="auto">
          <a:xfrm>
            <a:off x="3276600" y="2590800"/>
            <a:ext cx="457200" cy="685800"/>
          </a:xfrm>
          <a:custGeom>
            <a:avLst/>
            <a:gdLst>
              <a:gd name="T0" fmla="*/ 2147483646 w 288"/>
              <a:gd name="T1" fmla="*/ 2147483646 h 432"/>
              <a:gd name="T2" fmla="*/ 0 w 288"/>
              <a:gd name="T3" fmla="*/ 2147483646 h 432"/>
              <a:gd name="T4" fmla="*/ 0 w 288"/>
              <a:gd name="T5" fmla="*/ 0 h 432"/>
              <a:gd name="T6" fmla="*/ 2147483646 w 288"/>
              <a:gd name="T7" fmla="*/ 2147483646 h 432"/>
              <a:gd name="T8" fmla="*/ 2147483646 w 288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432"/>
              <a:gd name="T17" fmla="*/ 288 w 288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432">
                <a:moveTo>
                  <a:pt x="288" y="432"/>
                </a:moveTo>
                <a:lnTo>
                  <a:pt x="0" y="432"/>
                </a:lnTo>
                <a:lnTo>
                  <a:pt x="0" y="0"/>
                </a:lnTo>
                <a:lnTo>
                  <a:pt x="288" y="48"/>
                </a:lnTo>
                <a:lnTo>
                  <a:pt x="288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9" name="Freeform 53">
            <a:extLst>
              <a:ext uri="{FF2B5EF4-FFF2-40B4-BE49-F238E27FC236}">
                <a16:creationId xmlns:a16="http://schemas.microsoft.com/office/drawing/2014/main" id="{5C97AF79-F860-437D-888C-24AC947B670B}"/>
              </a:ext>
            </a:extLst>
          </p:cNvPr>
          <p:cNvSpPr>
            <a:spLocks/>
          </p:cNvSpPr>
          <p:nvPr/>
        </p:nvSpPr>
        <p:spPr bwMode="auto">
          <a:xfrm>
            <a:off x="4724400" y="2286000"/>
            <a:ext cx="685800" cy="685800"/>
          </a:xfrm>
          <a:custGeom>
            <a:avLst/>
            <a:gdLst>
              <a:gd name="T0" fmla="*/ 2147483646 w 432"/>
              <a:gd name="T1" fmla="*/ 2147483646 h 432"/>
              <a:gd name="T2" fmla="*/ 2147483646 w 432"/>
              <a:gd name="T3" fmla="*/ 0 h 432"/>
              <a:gd name="T4" fmla="*/ 2147483646 w 432"/>
              <a:gd name="T5" fmla="*/ 0 h 432"/>
              <a:gd name="T6" fmla="*/ 0 w 432"/>
              <a:gd name="T7" fmla="*/ 2147483646 h 432"/>
              <a:gd name="T8" fmla="*/ 2147483646 w 432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432"/>
              <a:gd name="T17" fmla="*/ 432 w 432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432">
                <a:moveTo>
                  <a:pt x="432" y="432"/>
                </a:moveTo>
                <a:lnTo>
                  <a:pt x="432" y="0"/>
                </a:lnTo>
                <a:lnTo>
                  <a:pt x="96" y="0"/>
                </a:lnTo>
                <a:lnTo>
                  <a:pt x="0" y="336"/>
                </a:lnTo>
                <a:lnTo>
                  <a:pt x="432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0" name="Text Box 54">
            <a:extLst>
              <a:ext uri="{FF2B5EF4-FFF2-40B4-BE49-F238E27FC236}">
                <a16:creationId xmlns:a16="http://schemas.microsoft.com/office/drawing/2014/main" id="{586D98C1-055C-42D4-97D0-2C540834F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435225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22%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5591" name="Text Box 55">
            <a:extLst>
              <a:ext uri="{FF2B5EF4-FFF2-40B4-BE49-F238E27FC236}">
                <a16:creationId xmlns:a16="http://schemas.microsoft.com/office/drawing/2014/main" id="{52153639-CEB7-4114-85AD-3CABC6EA6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282825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22%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5592" name="Text Box 56">
            <a:extLst>
              <a:ext uri="{FF2B5EF4-FFF2-40B4-BE49-F238E27FC236}">
                <a16:creationId xmlns:a16="http://schemas.microsoft.com/office/drawing/2014/main" id="{03063E69-9A20-4A41-8F8B-31311378E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0" y="2868613"/>
            <a:ext cx="595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16%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5593" name="Text Box 57">
            <a:extLst>
              <a:ext uri="{FF2B5EF4-FFF2-40B4-BE49-F238E27FC236}">
                <a16:creationId xmlns:a16="http://schemas.microsoft.com/office/drawing/2014/main" id="{69983A47-B19C-47F3-8AE5-CBE548A67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819400"/>
            <a:ext cx="4810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5%</a:t>
            </a:r>
            <a:endParaRPr lang="en-US" altLang="en-US" sz="1800"/>
          </a:p>
        </p:txBody>
      </p:sp>
      <p:pic>
        <p:nvPicPr>
          <p:cNvPr id="65594" name="Picture 58" descr="C:\AGVISE Logo\Agvise-logo2000.jpg">
            <a:extLst>
              <a:ext uri="{FF2B5EF4-FFF2-40B4-BE49-F238E27FC236}">
                <a16:creationId xmlns:a16="http://schemas.microsoft.com/office/drawing/2014/main" id="{B9A49F5C-A405-4DD9-B8EE-13D124EE2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1554163"/>
            <a:ext cx="233045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95" name="Text Box 59">
            <a:extLst>
              <a:ext uri="{FF2B5EF4-FFF2-40B4-BE49-F238E27FC236}">
                <a16:creationId xmlns:a16="http://schemas.microsoft.com/office/drawing/2014/main" id="{043997B1-82DA-4A2F-9171-5BFC0DE57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4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>
                <a:latin typeface="Arial" panose="020B0604020202020204" pitchFamily="34" charset="0"/>
              </a:rPr>
              <a:t>% Soil Samples with Carbonate greater than 5.0%</a:t>
            </a:r>
          </a:p>
        </p:txBody>
      </p:sp>
      <p:sp>
        <p:nvSpPr>
          <p:cNvPr id="65596" name="Text Box 60">
            <a:extLst>
              <a:ext uri="{FF2B5EF4-FFF2-40B4-BE49-F238E27FC236}">
                <a16:creationId xmlns:a16="http://schemas.microsoft.com/office/drawing/2014/main" id="{5764D929-FDFB-480B-B249-439E192D0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8" y="1611313"/>
            <a:ext cx="2363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Fall 2015 samples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5597" name="Text Box 61">
            <a:extLst>
              <a:ext uri="{FF2B5EF4-FFF2-40B4-BE49-F238E27FC236}">
                <a16:creationId xmlns:a16="http://schemas.microsoft.com/office/drawing/2014/main" id="{984139E8-3878-400D-A1AF-371D25C87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613" y="1952625"/>
            <a:ext cx="1931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(0-6” samples)</a:t>
            </a:r>
          </a:p>
        </p:txBody>
      </p:sp>
      <p:sp>
        <p:nvSpPr>
          <p:cNvPr id="65598" name="Text Box 62">
            <a:extLst>
              <a:ext uri="{FF2B5EF4-FFF2-40B4-BE49-F238E27FC236}">
                <a16:creationId xmlns:a16="http://schemas.microsoft.com/office/drawing/2014/main" id="{67787616-E2EF-4826-AE37-BFF09D4E9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52400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MB</a:t>
            </a:r>
          </a:p>
        </p:txBody>
      </p:sp>
      <p:sp>
        <p:nvSpPr>
          <p:cNvPr id="65599" name="Text Box 63">
            <a:extLst>
              <a:ext uri="{FF2B5EF4-FFF2-40B4-BE49-F238E27FC236}">
                <a16:creationId xmlns:a16="http://schemas.microsoft.com/office/drawing/2014/main" id="{F6114597-2C72-41B3-97BA-AD2CD3331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657600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ND</a:t>
            </a:r>
          </a:p>
        </p:txBody>
      </p:sp>
      <p:sp>
        <p:nvSpPr>
          <p:cNvPr id="65600" name="Text Box 64">
            <a:extLst>
              <a:ext uri="{FF2B5EF4-FFF2-40B4-BE49-F238E27FC236}">
                <a16:creationId xmlns:a16="http://schemas.microsoft.com/office/drawing/2014/main" id="{136D1724-D441-4E7E-B585-BC24A6D59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51816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SD</a:t>
            </a:r>
          </a:p>
        </p:txBody>
      </p:sp>
      <p:sp>
        <p:nvSpPr>
          <p:cNvPr id="65601" name="Text Box 65">
            <a:extLst>
              <a:ext uri="{FF2B5EF4-FFF2-40B4-BE49-F238E27FC236}">
                <a16:creationId xmlns:a16="http://schemas.microsoft.com/office/drawing/2014/main" id="{29C77945-4E78-4D6D-AD02-C36C1C587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650" y="49530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MN</a:t>
            </a:r>
          </a:p>
        </p:txBody>
      </p:sp>
      <p:sp>
        <p:nvSpPr>
          <p:cNvPr id="65602" name="Text Box 66">
            <a:extLst>
              <a:ext uri="{FF2B5EF4-FFF2-40B4-BE49-F238E27FC236}">
                <a16:creationId xmlns:a16="http://schemas.microsoft.com/office/drawing/2014/main" id="{177872F7-C6B2-4497-9A48-773D8C30E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75260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40%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5603" name="Text Box 68">
            <a:extLst>
              <a:ext uri="{FF2B5EF4-FFF2-40B4-BE49-F238E27FC236}">
                <a16:creationId xmlns:a16="http://schemas.microsoft.com/office/drawing/2014/main" id="{4D060737-82A6-4D9B-9634-14EEABB7A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4213" y="5653088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4%</a:t>
            </a:r>
          </a:p>
        </p:txBody>
      </p:sp>
      <p:sp>
        <p:nvSpPr>
          <p:cNvPr id="65604" name="Text Box 69">
            <a:extLst>
              <a:ext uri="{FF2B5EF4-FFF2-40B4-BE49-F238E27FC236}">
                <a16:creationId xmlns:a16="http://schemas.microsoft.com/office/drawing/2014/main" id="{F22FABB4-849D-49A7-8B2B-A56696587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463" y="5729288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1%</a:t>
            </a:r>
          </a:p>
        </p:txBody>
      </p:sp>
      <p:sp>
        <p:nvSpPr>
          <p:cNvPr id="65605" name="Text Box 71">
            <a:extLst>
              <a:ext uri="{FF2B5EF4-FFF2-40B4-BE49-F238E27FC236}">
                <a16:creationId xmlns:a16="http://schemas.microsoft.com/office/drawing/2014/main" id="{CB7BC62A-F79F-4BED-ADBF-391FAB982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25" y="25146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21%</a:t>
            </a:r>
          </a:p>
        </p:txBody>
      </p:sp>
      <p:sp>
        <p:nvSpPr>
          <p:cNvPr id="65606" name="Text Box 72">
            <a:extLst>
              <a:ext uri="{FF2B5EF4-FFF2-40B4-BE49-F238E27FC236}">
                <a16:creationId xmlns:a16="http://schemas.microsoft.com/office/drawing/2014/main" id="{DA40F7E5-E3D6-4D01-9A2E-2089F0252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19812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58%</a:t>
            </a:r>
          </a:p>
        </p:txBody>
      </p:sp>
      <p:sp>
        <p:nvSpPr>
          <p:cNvPr id="65607" name="Text Box 41">
            <a:extLst>
              <a:ext uri="{FF2B5EF4-FFF2-40B4-BE49-F238E27FC236}">
                <a16:creationId xmlns:a16="http://schemas.microsoft.com/office/drawing/2014/main" id="{46D642DA-A7B6-4BF7-A6C9-1C7E87A39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4290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13%</a:t>
            </a:r>
          </a:p>
        </p:txBody>
      </p:sp>
      <p:sp>
        <p:nvSpPr>
          <p:cNvPr id="65608" name="Text Box 41">
            <a:extLst>
              <a:ext uri="{FF2B5EF4-FFF2-40B4-BE49-F238E27FC236}">
                <a16:creationId xmlns:a16="http://schemas.microsoft.com/office/drawing/2014/main" id="{EB53F008-526F-4F27-A0D5-0ECED9296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788" y="41910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4%</a:t>
            </a:r>
          </a:p>
        </p:txBody>
      </p:sp>
      <p:sp>
        <p:nvSpPr>
          <p:cNvPr id="65609" name="Text Box 41">
            <a:extLst>
              <a:ext uri="{FF2B5EF4-FFF2-40B4-BE49-F238E27FC236}">
                <a16:creationId xmlns:a16="http://schemas.microsoft.com/office/drawing/2014/main" id="{83C117EE-A01C-4CFB-A199-935A26B23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988" y="4887913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0%</a:t>
            </a:r>
          </a:p>
        </p:txBody>
      </p:sp>
      <p:sp>
        <p:nvSpPr>
          <p:cNvPr id="65610" name="Text Box 41">
            <a:extLst>
              <a:ext uri="{FF2B5EF4-FFF2-40B4-BE49-F238E27FC236}">
                <a16:creationId xmlns:a16="http://schemas.microsoft.com/office/drawing/2014/main" id="{32D0DD52-0F01-4F18-A255-B53FE5458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5726113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2%</a:t>
            </a:r>
          </a:p>
        </p:txBody>
      </p:sp>
      <p:sp>
        <p:nvSpPr>
          <p:cNvPr id="65611" name="Text Box 41">
            <a:extLst>
              <a:ext uri="{FF2B5EF4-FFF2-40B4-BE49-F238E27FC236}">
                <a16:creationId xmlns:a16="http://schemas.microsoft.com/office/drawing/2014/main" id="{924EB530-9773-4288-971B-56CE4087E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88" y="3592513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5%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reeform 2">
            <a:extLst>
              <a:ext uri="{FF2B5EF4-FFF2-40B4-BE49-F238E27FC236}">
                <a16:creationId xmlns:a16="http://schemas.microsoft.com/office/drawing/2014/main" id="{9B9FC384-C4B4-4547-BB4D-EAFFBDAC8C9F}"/>
              </a:ext>
            </a:extLst>
          </p:cNvPr>
          <p:cNvSpPr>
            <a:spLocks/>
          </p:cNvSpPr>
          <p:nvPr/>
        </p:nvSpPr>
        <p:spPr bwMode="auto">
          <a:xfrm>
            <a:off x="4343400" y="3962400"/>
            <a:ext cx="609600" cy="914400"/>
          </a:xfrm>
          <a:custGeom>
            <a:avLst/>
            <a:gdLst>
              <a:gd name="T0" fmla="*/ 2147483646 w 384"/>
              <a:gd name="T1" fmla="*/ 2147483646 h 576"/>
              <a:gd name="T2" fmla="*/ 0 w 384"/>
              <a:gd name="T3" fmla="*/ 2147483646 h 576"/>
              <a:gd name="T4" fmla="*/ 0 w 384"/>
              <a:gd name="T5" fmla="*/ 2147483646 h 576"/>
              <a:gd name="T6" fmla="*/ 0 w 384"/>
              <a:gd name="T7" fmla="*/ 0 h 576"/>
              <a:gd name="T8" fmla="*/ 2147483646 w 384"/>
              <a:gd name="T9" fmla="*/ 0 h 576"/>
              <a:gd name="T10" fmla="*/ 2147483646 w 384"/>
              <a:gd name="T11" fmla="*/ 2147483646 h 576"/>
              <a:gd name="T12" fmla="*/ 2147483646 w 384"/>
              <a:gd name="T13" fmla="*/ 2147483646 h 576"/>
              <a:gd name="T14" fmla="*/ 2147483646 w 384"/>
              <a:gd name="T15" fmla="*/ 2147483646 h 5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576"/>
              <a:gd name="T26" fmla="*/ 384 w 384"/>
              <a:gd name="T27" fmla="*/ 576 h 57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576">
                <a:moveTo>
                  <a:pt x="384" y="576"/>
                </a:moveTo>
                <a:lnTo>
                  <a:pt x="0" y="576"/>
                </a:lnTo>
                <a:lnTo>
                  <a:pt x="0" y="240"/>
                </a:lnTo>
                <a:lnTo>
                  <a:pt x="0" y="0"/>
                </a:lnTo>
                <a:lnTo>
                  <a:pt x="336" y="0"/>
                </a:lnTo>
                <a:lnTo>
                  <a:pt x="336" y="336"/>
                </a:lnTo>
                <a:lnTo>
                  <a:pt x="384" y="432"/>
                </a:lnTo>
                <a:lnTo>
                  <a:pt x="384" y="5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3" name="Freeform 3">
            <a:extLst>
              <a:ext uri="{FF2B5EF4-FFF2-40B4-BE49-F238E27FC236}">
                <a16:creationId xmlns:a16="http://schemas.microsoft.com/office/drawing/2014/main" id="{C4810B92-8947-42AF-946A-FB8996C97063}"/>
              </a:ext>
            </a:extLst>
          </p:cNvPr>
          <p:cNvSpPr>
            <a:spLocks/>
          </p:cNvSpPr>
          <p:nvPr/>
        </p:nvSpPr>
        <p:spPr bwMode="auto">
          <a:xfrm>
            <a:off x="3276600" y="1447800"/>
            <a:ext cx="838200" cy="914400"/>
          </a:xfrm>
          <a:custGeom>
            <a:avLst/>
            <a:gdLst>
              <a:gd name="T0" fmla="*/ 2147483646 w 528"/>
              <a:gd name="T1" fmla="*/ 2147483646 h 576"/>
              <a:gd name="T2" fmla="*/ 2147483646 w 528"/>
              <a:gd name="T3" fmla="*/ 2147483646 h 576"/>
              <a:gd name="T4" fmla="*/ 2147483646 w 528"/>
              <a:gd name="T5" fmla="*/ 2147483646 h 576"/>
              <a:gd name="T6" fmla="*/ 0 w 528"/>
              <a:gd name="T7" fmla="*/ 2147483646 h 576"/>
              <a:gd name="T8" fmla="*/ 2147483646 w 528"/>
              <a:gd name="T9" fmla="*/ 2147483646 h 576"/>
              <a:gd name="T10" fmla="*/ 2147483646 w 528"/>
              <a:gd name="T11" fmla="*/ 0 h 576"/>
              <a:gd name="T12" fmla="*/ 2147483646 w 528"/>
              <a:gd name="T13" fmla="*/ 2147483646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576"/>
              <a:gd name="T23" fmla="*/ 528 w 528"/>
              <a:gd name="T24" fmla="*/ 576 h 5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576">
                <a:moveTo>
                  <a:pt x="528" y="528"/>
                </a:moveTo>
                <a:lnTo>
                  <a:pt x="480" y="576"/>
                </a:lnTo>
                <a:lnTo>
                  <a:pt x="144" y="528"/>
                </a:lnTo>
                <a:lnTo>
                  <a:pt x="0" y="384"/>
                </a:lnTo>
                <a:lnTo>
                  <a:pt x="48" y="48"/>
                </a:lnTo>
                <a:lnTo>
                  <a:pt x="240" y="0"/>
                </a:lnTo>
                <a:lnTo>
                  <a:pt x="528" y="52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4" name="Freeform 4">
            <a:extLst>
              <a:ext uri="{FF2B5EF4-FFF2-40B4-BE49-F238E27FC236}">
                <a16:creationId xmlns:a16="http://schemas.microsoft.com/office/drawing/2014/main" id="{9889DC1E-7EEC-4236-AF43-0ED0778109B3}"/>
              </a:ext>
            </a:extLst>
          </p:cNvPr>
          <p:cNvSpPr>
            <a:spLocks/>
          </p:cNvSpPr>
          <p:nvPr/>
        </p:nvSpPr>
        <p:spPr bwMode="auto">
          <a:xfrm>
            <a:off x="2443163" y="3205163"/>
            <a:ext cx="708025" cy="785812"/>
          </a:xfrm>
          <a:custGeom>
            <a:avLst/>
            <a:gdLst>
              <a:gd name="T0" fmla="*/ 2147483646 w 621"/>
              <a:gd name="T1" fmla="*/ 0 h 723"/>
              <a:gd name="T2" fmla="*/ 2147483646 w 621"/>
              <a:gd name="T3" fmla="*/ 2147483646 h 723"/>
              <a:gd name="T4" fmla="*/ 2147483646 w 621"/>
              <a:gd name="T5" fmla="*/ 2147483646 h 723"/>
              <a:gd name="T6" fmla="*/ 0 w 621"/>
              <a:gd name="T7" fmla="*/ 2147483646 h 723"/>
              <a:gd name="T8" fmla="*/ 2147483646 w 621"/>
              <a:gd name="T9" fmla="*/ 0 h 7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1"/>
              <a:gd name="T16" fmla="*/ 0 h 723"/>
              <a:gd name="T17" fmla="*/ 621 w 621"/>
              <a:gd name="T18" fmla="*/ 723 h 7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1" h="723">
                <a:moveTo>
                  <a:pt x="51" y="0"/>
                </a:moveTo>
                <a:lnTo>
                  <a:pt x="621" y="30"/>
                </a:lnTo>
                <a:lnTo>
                  <a:pt x="576" y="675"/>
                </a:lnTo>
                <a:lnTo>
                  <a:pt x="0" y="723"/>
                </a:lnTo>
                <a:lnTo>
                  <a:pt x="51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5" name="Freeform 5">
            <a:extLst>
              <a:ext uri="{FF2B5EF4-FFF2-40B4-BE49-F238E27FC236}">
                <a16:creationId xmlns:a16="http://schemas.microsoft.com/office/drawing/2014/main" id="{85512989-0AE7-489C-A757-E655D21E86C9}"/>
              </a:ext>
            </a:extLst>
          </p:cNvPr>
          <p:cNvSpPr>
            <a:spLocks/>
          </p:cNvSpPr>
          <p:nvPr/>
        </p:nvSpPr>
        <p:spPr bwMode="auto">
          <a:xfrm>
            <a:off x="3100388" y="3233738"/>
            <a:ext cx="601662" cy="704850"/>
          </a:xfrm>
          <a:custGeom>
            <a:avLst/>
            <a:gdLst>
              <a:gd name="T0" fmla="*/ 2147483646 w 528"/>
              <a:gd name="T1" fmla="*/ 0 h 648"/>
              <a:gd name="T2" fmla="*/ 2147483646 w 528"/>
              <a:gd name="T3" fmla="*/ 2147483646 h 648"/>
              <a:gd name="T4" fmla="*/ 2147483646 w 528"/>
              <a:gd name="T5" fmla="*/ 2147483646 h 648"/>
              <a:gd name="T6" fmla="*/ 2147483646 w 528"/>
              <a:gd name="T7" fmla="*/ 2147483646 h 648"/>
              <a:gd name="T8" fmla="*/ 2147483646 w 528"/>
              <a:gd name="T9" fmla="*/ 2147483646 h 648"/>
              <a:gd name="T10" fmla="*/ 0 w 528"/>
              <a:gd name="T11" fmla="*/ 2147483646 h 648"/>
              <a:gd name="T12" fmla="*/ 2147483646 w 528"/>
              <a:gd name="T13" fmla="*/ 0 h 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648"/>
              <a:gd name="T23" fmla="*/ 528 w 528"/>
              <a:gd name="T24" fmla="*/ 648 h 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648">
                <a:moveTo>
                  <a:pt x="48" y="0"/>
                </a:moveTo>
                <a:lnTo>
                  <a:pt x="528" y="24"/>
                </a:lnTo>
                <a:lnTo>
                  <a:pt x="528" y="552"/>
                </a:lnTo>
                <a:lnTo>
                  <a:pt x="480" y="552"/>
                </a:lnTo>
                <a:lnTo>
                  <a:pt x="144" y="648"/>
                </a:lnTo>
                <a:lnTo>
                  <a:pt x="0" y="648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6" name="Freeform 6">
            <a:extLst>
              <a:ext uri="{FF2B5EF4-FFF2-40B4-BE49-F238E27FC236}">
                <a16:creationId xmlns:a16="http://schemas.microsoft.com/office/drawing/2014/main" id="{06B79A70-0A89-4F3B-AC9A-30CB0584F0A0}"/>
              </a:ext>
            </a:extLst>
          </p:cNvPr>
          <p:cNvSpPr>
            <a:spLocks/>
          </p:cNvSpPr>
          <p:nvPr/>
        </p:nvSpPr>
        <p:spPr bwMode="auto">
          <a:xfrm>
            <a:off x="3702050" y="3260725"/>
            <a:ext cx="546100" cy="574675"/>
          </a:xfrm>
          <a:custGeom>
            <a:avLst/>
            <a:gdLst>
              <a:gd name="T0" fmla="*/ 0 w 480"/>
              <a:gd name="T1" fmla="*/ 0 h 528"/>
              <a:gd name="T2" fmla="*/ 2147483646 w 480"/>
              <a:gd name="T3" fmla="*/ 0 h 528"/>
              <a:gd name="T4" fmla="*/ 2147483646 w 480"/>
              <a:gd name="T5" fmla="*/ 2147483646 h 528"/>
              <a:gd name="T6" fmla="*/ 0 w 480"/>
              <a:gd name="T7" fmla="*/ 2147483646 h 528"/>
              <a:gd name="T8" fmla="*/ 0 w 480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0"/>
              <a:gd name="T16" fmla="*/ 0 h 528"/>
              <a:gd name="T17" fmla="*/ 480 w 480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0" h="528">
                <a:moveTo>
                  <a:pt x="0" y="0"/>
                </a:moveTo>
                <a:lnTo>
                  <a:pt x="480" y="0"/>
                </a:lnTo>
                <a:lnTo>
                  <a:pt x="480" y="480"/>
                </a:lnTo>
                <a:lnTo>
                  <a:pt x="0" y="52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7" name="Freeform 7">
            <a:extLst>
              <a:ext uri="{FF2B5EF4-FFF2-40B4-BE49-F238E27FC236}">
                <a16:creationId xmlns:a16="http://schemas.microsoft.com/office/drawing/2014/main" id="{F549C9A1-010C-459C-AD4E-DABF5E245109}"/>
              </a:ext>
            </a:extLst>
          </p:cNvPr>
          <p:cNvSpPr>
            <a:spLocks/>
          </p:cNvSpPr>
          <p:nvPr/>
        </p:nvSpPr>
        <p:spPr bwMode="auto">
          <a:xfrm>
            <a:off x="4248150" y="3260725"/>
            <a:ext cx="604838" cy="730250"/>
          </a:xfrm>
          <a:custGeom>
            <a:avLst/>
            <a:gdLst>
              <a:gd name="T0" fmla="*/ 0 w 531"/>
              <a:gd name="T1" fmla="*/ 0 h 672"/>
              <a:gd name="T2" fmla="*/ 2147483646 w 531"/>
              <a:gd name="T3" fmla="*/ 0 h 672"/>
              <a:gd name="T4" fmla="*/ 2147483646 w 531"/>
              <a:gd name="T5" fmla="*/ 2147483646 h 672"/>
              <a:gd name="T6" fmla="*/ 2147483646 w 531"/>
              <a:gd name="T7" fmla="*/ 2147483646 h 672"/>
              <a:gd name="T8" fmla="*/ 2147483646 w 531"/>
              <a:gd name="T9" fmla="*/ 2147483646 h 672"/>
              <a:gd name="T10" fmla="*/ 2147483646 w 531"/>
              <a:gd name="T11" fmla="*/ 2147483646 h 672"/>
              <a:gd name="T12" fmla="*/ 2147483646 w 531"/>
              <a:gd name="T13" fmla="*/ 2147483646 h 672"/>
              <a:gd name="T14" fmla="*/ 2147483646 w 531"/>
              <a:gd name="T15" fmla="*/ 2147483646 h 672"/>
              <a:gd name="T16" fmla="*/ 2147483646 w 531"/>
              <a:gd name="T17" fmla="*/ 2147483646 h 672"/>
              <a:gd name="T18" fmla="*/ 2147483646 w 531"/>
              <a:gd name="T19" fmla="*/ 2147483646 h 672"/>
              <a:gd name="T20" fmla="*/ 2147483646 w 531"/>
              <a:gd name="T21" fmla="*/ 2147483646 h 672"/>
              <a:gd name="T22" fmla="*/ 0 w 531"/>
              <a:gd name="T23" fmla="*/ 2147483646 h 672"/>
              <a:gd name="T24" fmla="*/ 0 w 531"/>
              <a:gd name="T25" fmla="*/ 0 h 6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31"/>
              <a:gd name="T40" fmla="*/ 0 h 672"/>
              <a:gd name="T41" fmla="*/ 531 w 531"/>
              <a:gd name="T42" fmla="*/ 672 h 6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31" h="672">
                <a:moveTo>
                  <a:pt x="0" y="0"/>
                </a:moveTo>
                <a:lnTo>
                  <a:pt x="432" y="0"/>
                </a:lnTo>
                <a:lnTo>
                  <a:pt x="480" y="192"/>
                </a:lnTo>
                <a:cubicBezTo>
                  <a:pt x="446" y="199"/>
                  <a:pt x="458" y="210"/>
                  <a:pt x="448" y="240"/>
                </a:cubicBezTo>
                <a:cubicBezTo>
                  <a:pt x="443" y="321"/>
                  <a:pt x="440" y="326"/>
                  <a:pt x="448" y="428"/>
                </a:cubicBezTo>
                <a:cubicBezTo>
                  <a:pt x="449" y="441"/>
                  <a:pt x="459" y="470"/>
                  <a:pt x="464" y="484"/>
                </a:cubicBezTo>
                <a:cubicBezTo>
                  <a:pt x="465" y="488"/>
                  <a:pt x="468" y="496"/>
                  <a:pt x="468" y="496"/>
                </a:cubicBezTo>
                <a:cubicBezTo>
                  <a:pt x="472" y="550"/>
                  <a:pt x="477" y="571"/>
                  <a:pt x="508" y="612"/>
                </a:cubicBezTo>
                <a:cubicBezTo>
                  <a:pt x="518" y="642"/>
                  <a:pt x="503" y="606"/>
                  <a:pt x="524" y="632"/>
                </a:cubicBezTo>
                <a:cubicBezTo>
                  <a:pt x="531" y="641"/>
                  <a:pt x="528" y="667"/>
                  <a:pt x="528" y="672"/>
                </a:cubicBezTo>
                <a:lnTo>
                  <a:pt x="96" y="624"/>
                </a:lnTo>
                <a:lnTo>
                  <a:pt x="0" y="48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8" name="Freeform 8">
            <a:extLst>
              <a:ext uri="{FF2B5EF4-FFF2-40B4-BE49-F238E27FC236}">
                <a16:creationId xmlns:a16="http://schemas.microsoft.com/office/drawing/2014/main" id="{C2652B49-C972-4EC0-B9ED-82EEE6F1AC7C}"/>
              </a:ext>
            </a:extLst>
          </p:cNvPr>
          <p:cNvSpPr>
            <a:spLocks/>
          </p:cNvSpPr>
          <p:nvPr/>
        </p:nvSpPr>
        <p:spPr bwMode="auto">
          <a:xfrm>
            <a:off x="3646488" y="3783013"/>
            <a:ext cx="765175" cy="1044575"/>
          </a:xfrm>
          <a:custGeom>
            <a:avLst/>
            <a:gdLst>
              <a:gd name="T0" fmla="*/ 0 w 672"/>
              <a:gd name="T1" fmla="*/ 2147483646 h 960"/>
              <a:gd name="T2" fmla="*/ 2147483646 w 672"/>
              <a:gd name="T3" fmla="*/ 0 h 960"/>
              <a:gd name="T4" fmla="*/ 2147483646 w 672"/>
              <a:gd name="T5" fmla="*/ 2147483646 h 960"/>
              <a:gd name="T6" fmla="*/ 2147483646 w 672"/>
              <a:gd name="T7" fmla="*/ 2147483646 h 960"/>
              <a:gd name="T8" fmla="*/ 2147483646 w 672"/>
              <a:gd name="T9" fmla="*/ 2147483646 h 960"/>
              <a:gd name="T10" fmla="*/ 2147483646 w 672"/>
              <a:gd name="T11" fmla="*/ 2147483646 h 960"/>
              <a:gd name="T12" fmla="*/ 2147483646 w 672"/>
              <a:gd name="T13" fmla="*/ 2147483646 h 960"/>
              <a:gd name="T14" fmla="*/ 0 w 672"/>
              <a:gd name="T15" fmla="*/ 2147483646 h 9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2"/>
              <a:gd name="T25" fmla="*/ 0 h 960"/>
              <a:gd name="T26" fmla="*/ 672 w 672"/>
              <a:gd name="T27" fmla="*/ 960 h 9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2" h="960">
                <a:moveTo>
                  <a:pt x="0" y="48"/>
                </a:moveTo>
                <a:lnTo>
                  <a:pt x="528" y="0"/>
                </a:lnTo>
                <a:lnTo>
                  <a:pt x="624" y="144"/>
                </a:lnTo>
                <a:lnTo>
                  <a:pt x="672" y="144"/>
                </a:lnTo>
                <a:lnTo>
                  <a:pt x="624" y="576"/>
                </a:lnTo>
                <a:lnTo>
                  <a:pt x="624" y="960"/>
                </a:lnTo>
                <a:lnTo>
                  <a:pt x="192" y="960"/>
                </a:lnTo>
                <a:lnTo>
                  <a:pt x="0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9" name="Freeform 9">
            <a:extLst>
              <a:ext uri="{FF2B5EF4-FFF2-40B4-BE49-F238E27FC236}">
                <a16:creationId xmlns:a16="http://schemas.microsoft.com/office/drawing/2014/main" id="{11973010-8933-4D23-B719-89DF47E89731}"/>
              </a:ext>
            </a:extLst>
          </p:cNvPr>
          <p:cNvSpPr>
            <a:spLocks/>
          </p:cNvSpPr>
          <p:nvPr/>
        </p:nvSpPr>
        <p:spPr bwMode="auto">
          <a:xfrm>
            <a:off x="3209925" y="3835400"/>
            <a:ext cx="655638" cy="992188"/>
          </a:xfrm>
          <a:custGeom>
            <a:avLst/>
            <a:gdLst>
              <a:gd name="T0" fmla="*/ 2147483646 w 576"/>
              <a:gd name="T1" fmla="*/ 2147483646 h 912"/>
              <a:gd name="T2" fmla="*/ 2147483646 w 576"/>
              <a:gd name="T3" fmla="*/ 0 h 912"/>
              <a:gd name="T4" fmla="*/ 2147483646 w 576"/>
              <a:gd name="T5" fmla="*/ 2147483646 h 912"/>
              <a:gd name="T6" fmla="*/ 0 w 576"/>
              <a:gd name="T7" fmla="*/ 2147483646 h 912"/>
              <a:gd name="T8" fmla="*/ 2147483646 w 576"/>
              <a:gd name="T9" fmla="*/ 2147483646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912"/>
              <a:gd name="T17" fmla="*/ 576 w 576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912">
                <a:moveTo>
                  <a:pt x="48" y="96"/>
                </a:moveTo>
                <a:lnTo>
                  <a:pt x="384" y="0"/>
                </a:lnTo>
                <a:lnTo>
                  <a:pt x="576" y="912"/>
                </a:lnTo>
                <a:lnTo>
                  <a:pt x="0" y="864"/>
                </a:lnTo>
                <a:lnTo>
                  <a:pt x="48" y="9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0" name="Freeform 10">
            <a:extLst>
              <a:ext uri="{FF2B5EF4-FFF2-40B4-BE49-F238E27FC236}">
                <a16:creationId xmlns:a16="http://schemas.microsoft.com/office/drawing/2014/main" id="{BB5A61A8-15F9-4BE7-B463-5DE3DE08019F}"/>
              </a:ext>
            </a:extLst>
          </p:cNvPr>
          <p:cNvSpPr>
            <a:spLocks/>
          </p:cNvSpPr>
          <p:nvPr/>
        </p:nvSpPr>
        <p:spPr bwMode="auto">
          <a:xfrm>
            <a:off x="2389188" y="3938588"/>
            <a:ext cx="874712" cy="836612"/>
          </a:xfrm>
          <a:custGeom>
            <a:avLst/>
            <a:gdLst>
              <a:gd name="T0" fmla="*/ 2147483646 w 768"/>
              <a:gd name="T1" fmla="*/ 2147483646 h 768"/>
              <a:gd name="T2" fmla="*/ 2147483646 w 768"/>
              <a:gd name="T3" fmla="*/ 0 h 768"/>
              <a:gd name="T4" fmla="*/ 2147483646 w 768"/>
              <a:gd name="T5" fmla="*/ 0 h 768"/>
              <a:gd name="T6" fmla="*/ 2147483646 w 768"/>
              <a:gd name="T7" fmla="*/ 2147483646 h 768"/>
              <a:gd name="T8" fmla="*/ 0 w 768"/>
              <a:gd name="T9" fmla="*/ 2147483646 h 768"/>
              <a:gd name="T10" fmla="*/ 2147483646 w 768"/>
              <a:gd name="T11" fmla="*/ 2147483646 h 7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8"/>
              <a:gd name="T19" fmla="*/ 0 h 768"/>
              <a:gd name="T20" fmla="*/ 768 w 768"/>
              <a:gd name="T21" fmla="*/ 768 h 7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8" h="768">
                <a:moveTo>
                  <a:pt x="48" y="48"/>
                </a:moveTo>
                <a:lnTo>
                  <a:pt x="624" y="0"/>
                </a:lnTo>
                <a:lnTo>
                  <a:pt x="768" y="0"/>
                </a:lnTo>
                <a:lnTo>
                  <a:pt x="720" y="768"/>
                </a:lnTo>
                <a:lnTo>
                  <a:pt x="0" y="720"/>
                </a:lnTo>
                <a:lnTo>
                  <a:pt x="48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1" name="Freeform 11">
            <a:extLst>
              <a:ext uri="{FF2B5EF4-FFF2-40B4-BE49-F238E27FC236}">
                <a16:creationId xmlns:a16="http://schemas.microsoft.com/office/drawing/2014/main" id="{15D1C1AB-A18E-4793-A343-53FB480AF351}"/>
              </a:ext>
            </a:extLst>
          </p:cNvPr>
          <p:cNvSpPr>
            <a:spLocks/>
          </p:cNvSpPr>
          <p:nvPr/>
        </p:nvSpPr>
        <p:spPr bwMode="auto">
          <a:xfrm>
            <a:off x="2279650" y="4722813"/>
            <a:ext cx="765175" cy="1566862"/>
          </a:xfrm>
          <a:custGeom>
            <a:avLst/>
            <a:gdLst>
              <a:gd name="T0" fmla="*/ 2147483646 w 672"/>
              <a:gd name="T1" fmla="*/ 0 h 1440"/>
              <a:gd name="T2" fmla="*/ 2147483646 w 672"/>
              <a:gd name="T3" fmla="*/ 0 h 1440"/>
              <a:gd name="T4" fmla="*/ 2147483646 w 672"/>
              <a:gd name="T5" fmla="*/ 2147483646 h 1440"/>
              <a:gd name="T6" fmla="*/ 2147483646 w 672"/>
              <a:gd name="T7" fmla="*/ 2147483646 h 1440"/>
              <a:gd name="T8" fmla="*/ 0 w 672"/>
              <a:gd name="T9" fmla="*/ 2147483646 h 1440"/>
              <a:gd name="T10" fmla="*/ 2147483646 w 672"/>
              <a:gd name="T11" fmla="*/ 0 h 1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72"/>
              <a:gd name="T19" fmla="*/ 0 h 1440"/>
              <a:gd name="T20" fmla="*/ 672 w 672"/>
              <a:gd name="T21" fmla="*/ 1440 h 1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72" h="1440">
                <a:moveTo>
                  <a:pt x="96" y="0"/>
                </a:moveTo>
                <a:lnTo>
                  <a:pt x="480" y="0"/>
                </a:lnTo>
                <a:lnTo>
                  <a:pt x="672" y="672"/>
                </a:lnTo>
                <a:lnTo>
                  <a:pt x="624" y="1440"/>
                </a:lnTo>
                <a:lnTo>
                  <a:pt x="0" y="1392"/>
                </a:lnTo>
                <a:lnTo>
                  <a:pt x="96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2" name="Freeform 12">
            <a:extLst>
              <a:ext uri="{FF2B5EF4-FFF2-40B4-BE49-F238E27FC236}">
                <a16:creationId xmlns:a16="http://schemas.microsoft.com/office/drawing/2014/main" id="{1BA3F318-2E5A-4951-88E3-2472BFA83524}"/>
              </a:ext>
            </a:extLst>
          </p:cNvPr>
          <p:cNvSpPr>
            <a:spLocks/>
          </p:cNvSpPr>
          <p:nvPr/>
        </p:nvSpPr>
        <p:spPr bwMode="auto">
          <a:xfrm>
            <a:off x="2825750" y="4722813"/>
            <a:ext cx="820738" cy="731837"/>
          </a:xfrm>
          <a:custGeom>
            <a:avLst/>
            <a:gdLst>
              <a:gd name="T0" fmla="*/ 0 w 720"/>
              <a:gd name="T1" fmla="*/ 0 h 672"/>
              <a:gd name="T2" fmla="*/ 2147483646 w 720"/>
              <a:gd name="T3" fmla="*/ 2147483646 h 672"/>
              <a:gd name="T4" fmla="*/ 2147483646 w 720"/>
              <a:gd name="T5" fmla="*/ 2147483646 h 672"/>
              <a:gd name="T6" fmla="*/ 2147483646 w 720"/>
              <a:gd name="T7" fmla="*/ 2147483646 h 672"/>
              <a:gd name="T8" fmla="*/ 0 w 720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672"/>
              <a:gd name="T17" fmla="*/ 720 w 720"/>
              <a:gd name="T18" fmla="*/ 672 h 6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672">
                <a:moveTo>
                  <a:pt x="0" y="0"/>
                </a:moveTo>
                <a:lnTo>
                  <a:pt x="720" y="48"/>
                </a:lnTo>
                <a:lnTo>
                  <a:pt x="672" y="624"/>
                </a:lnTo>
                <a:lnTo>
                  <a:pt x="192" y="67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3" name="Freeform 13">
            <a:extLst>
              <a:ext uri="{FF2B5EF4-FFF2-40B4-BE49-F238E27FC236}">
                <a16:creationId xmlns:a16="http://schemas.microsoft.com/office/drawing/2014/main" id="{B7A09B6E-48D9-4C4E-9282-9D5B0E066B01}"/>
              </a:ext>
            </a:extLst>
          </p:cNvPr>
          <p:cNvSpPr>
            <a:spLocks/>
          </p:cNvSpPr>
          <p:nvPr/>
        </p:nvSpPr>
        <p:spPr bwMode="auto">
          <a:xfrm>
            <a:off x="3592513" y="4775200"/>
            <a:ext cx="711200" cy="679450"/>
          </a:xfrm>
          <a:custGeom>
            <a:avLst/>
            <a:gdLst>
              <a:gd name="T0" fmla="*/ 2147483646 w 624"/>
              <a:gd name="T1" fmla="*/ 0 h 624"/>
              <a:gd name="T2" fmla="*/ 2147483646 w 624"/>
              <a:gd name="T3" fmla="*/ 2147483646 h 624"/>
              <a:gd name="T4" fmla="*/ 2147483646 w 624"/>
              <a:gd name="T5" fmla="*/ 2147483646 h 624"/>
              <a:gd name="T6" fmla="*/ 0 w 624"/>
              <a:gd name="T7" fmla="*/ 2147483646 h 624"/>
              <a:gd name="T8" fmla="*/ 2147483646 w 624"/>
              <a:gd name="T9" fmla="*/ 0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4"/>
              <a:gd name="T16" fmla="*/ 0 h 624"/>
              <a:gd name="T17" fmla="*/ 624 w 624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4" h="624">
                <a:moveTo>
                  <a:pt x="48" y="0"/>
                </a:moveTo>
                <a:lnTo>
                  <a:pt x="624" y="48"/>
                </a:lnTo>
                <a:lnTo>
                  <a:pt x="576" y="624"/>
                </a:lnTo>
                <a:lnTo>
                  <a:pt x="0" y="576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4" name="Freeform 14">
            <a:extLst>
              <a:ext uri="{FF2B5EF4-FFF2-40B4-BE49-F238E27FC236}">
                <a16:creationId xmlns:a16="http://schemas.microsoft.com/office/drawing/2014/main" id="{EFBB17D2-EC98-4CC0-9313-58E327801F95}"/>
              </a:ext>
            </a:extLst>
          </p:cNvPr>
          <p:cNvSpPr>
            <a:spLocks/>
          </p:cNvSpPr>
          <p:nvPr/>
        </p:nvSpPr>
        <p:spPr bwMode="auto">
          <a:xfrm>
            <a:off x="4248150" y="4827588"/>
            <a:ext cx="720725" cy="627062"/>
          </a:xfrm>
          <a:custGeom>
            <a:avLst/>
            <a:gdLst>
              <a:gd name="T0" fmla="*/ 2147483646 w 632"/>
              <a:gd name="T1" fmla="*/ 0 h 576"/>
              <a:gd name="T2" fmla="*/ 2147483646 w 632"/>
              <a:gd name="T3" fmla="*/ 2147483646 h 576"/>
              <a:gd name="T4" fmla="*/ 2147483646 w 632"/>
              <a:gd name="T5" fmla="*/ 2147483646 h 576"/>
              <a:gd name="T6" fmla="*/ 2147483646 w 632"/>
              <a:gd name="T7" fmla="*/ 2147483646 h 576"/>
              <a:gd name="T8" fmla="*/ 2147483646 w 632"/>
              <a:gd name="T9" fmla="*/ 2147483646 h 576"/>
              <a:gd name="T10" fmla="*/ 2147483646 w 632"/>
              <a:gd name="T11" fmla="*/ 2147483646 h 576"/>
              <a:gd name="T12" fmla="*/ 2147483646 w 632"/>
              <a:gd name="T13" fmla="*/ 2147483646 h 576"/>
              <a:gd name="T14" fmla="*/ 2147483646 w 632"/>
              <a:gd name="T15" fmla="*/ 2147483646 h 576"/>
              <a:gd name="T16" fmla="*/ 2147483646 w 632"/>
              <a:gd name="T17" fmla="*/ 2147483646 h 576"/>
              <a:gd name="T18" fmla="*/ 2147483646 w 632"/>
              <a:gd name="T19" fmla="*/ 2147483646 h 576"/>
              <a:gd name="T20" fmla="*/ 0 w 632"/>
              <a:gd name="T21" fmla="*/ 2147483646 h 576"/>
              <a:gd name="T22" fmla="*/ 2147483646 w 632"/>
              <a:gd name="T23" fmla="*/ 0 h 5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2"/>
              <a:gd name="T37" fmla="*/ 0 h 576"/>
              <a:gd name="T38" fmla="*/ 632 w 632"/>
              <a:gd name="T39" fmla="*/ 576 h 5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2" h="576">
                <a:moveTo>
                  <a:pt x="48" y="0"/>
                </a:moveTo>
                <a:lnTo>
                  <a:pt x="618" y="36"/>
                </a:lnTo>
                <a:cubicBezTo>
                  <a:pt x="611" y="37"/>
                  <a:pt x="622" y="40"/>
                  <a:pt x="618" y="45"/>
                </a:cubicBezTo>
                <a:cubicBezTo>
                  <a:pt x="613" y="51"/>
                  <a:pt x="603" y="68"/>
                  <a:pt x="600" y="76"/>
                </a:cubicBezTo>
                <a:cubicBezTo>
                  <a:pt x="597" y="84"/>
                  <a:pt x="592" y="92"/>
                  <a:pt x="588" y="100"/>
                </a:cubicBezTo>
                <a:cubicBezTo>
                  <a:pt x="578" y="120"/>
                  <a:pt x="553" y="143"/>
                  <a:pt x="536" y="160"/>
                </a:cubicBezTo>
                <a:cubicBezTo>
                  <a:pt x="521" y="206"/>
                  <a:pt x="526" y="228"/>
                  <a:pt x="568" y="256"/>
                </a:cubicBezTo>
                <a:cubicBezTo>
                  <a:pt x="577" y="282"/>
                  <a:pt x="596" y="287"/>
                  <a:pt x="615" y="306"/>
                </a:cubicBezTo>
                <a:cubicBezTo>
                  <a:pt x="621" y="312"/>
                  <a:pt x="632" y="328"/>
                  <a:pt x="632" y="328"/>
                </a:cubicBezTo>
                <a:lnTo>
                  <a:pt x="624" y="576"/>
                </a:lnTo>
                <a:lnTo>
                  <a:pt x="0" y="576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5" name="Freeform 15">
            <a:extLst>
              <a:ext uri="{FF2B5EF4-FFF2-40B4-BE49-F238E27FC236}">
                <a16:creationId xmlns:a16="http://schemas.microsoft.com/office/drawing/2014/main" id="{0E8D181A-21DF-44D1-8BEC-855872C20A4D}"/>
              </a:ext>
            </a:extLst>
          </p:cNvPr>
          <p:cNvSpPr>
            <a:spLocks/>
          </p:cNvSpPr>
          <p:nvPr/>
        </p:nvSpPr>
        <p:spPr bwMode="auto">
          <a:xfrm>
            <a:off x="2990850" y="5402263"/>
            <a:ext cx="711200" cy="939800"/>
          </a:xfrm>
          <a:custGeom>
            <a:avLst/>
            <a:gdLst>
              <a:gd name="T0" fmla="*/ 2147483646 w 624"/>
              <a:gd name="T1" fmla="*/ 2147483646 h 864"/>
              <a:gd name="T2" fmla="*/ 2147483646 w 624"/>
              <a:gd name="T3" fmla="*/ 0 h 864"/>
              <a:gd name="T4" fmla="*/ 2147483646 w 624"/>
              <a:gd name="T5" fmla="*/ 0 h 864"/>
              <a:gd name="T6" fmla="*/ 2147483646 w 624"/>
              <a:gd name="T7" fmla="*/ 2147483646 h 864"/>
              <a:gd name="T8" fmla="*/ 0 w 624"/>
              <a:gd name="T9" fmla="*/ 2147483646 h 864"/>
              <a:gd name="T10" fmla="*/ 2147483646 w 624"/>
              <a:gd name="T11" fmla="*/ 2147483646 h 8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864"/>
              <a:gd name="T20" fmla="*/ 624 w 624"/>
              <a:gd name="T21" fmla="*/ 864 h 8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864">
                <a:moveTo>
                  <a:pt x="48" y="48"/>
                </a:moveTo>
                <a:lnTo>
                  <a:pt x="528" y="0"/>
                </a:lnTo>
                <a:lnTo>
                  <a:pt x="624" y="0"/>
                </a:lnTo>
                <a:lnTo>
                  <a:pt x="576" y="864"/>
                </a:lnTo>
                <a:lnTo>
                  <a:pt x="0" y="816"/>
                </a:lnTo>
                <a:lnTo>
                  <a:pt x="48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6" name="Freeform 16">
            <a:extLst>
              <a:ext uri="{FF2B5EF4-FFF2-40B4-BE49-F238E27FC236}">
                <a16:creationId xmlns:a16="http://schemas.microsoft.com/office/drawing/2014/main" id="{4D50B1E5-F43D-415C-89A6-E56E2A5D3F76}"/>
              </a:ext>
            </a:extLst>
          </p:cNvPr>
          <p:cNvSpPr>
            <a:spLocks/>
          </p:cNvSpPr>
          <p:nvPr/>
        </p:nvSpPr>
        <p:spPr bwMode="auto">
          <a:xfrm>
            <a:off x="3646488" y="5402263"/>
            <a:ext cx="765175" cy="1062037"/>
          </a:xfrm>
          <a:custGeom>
            <a:avLst/>
            <a:gdLst>
              <a:gd name="T0" fmla="*/ 2147483646 w 672"/>
              <a:gd name="T1" fmla="*/ 0 h 976"/>
              <a:gd name="T2" fmla="*/ 2147483646 w 672"/>
              <a:gd name="T3" fmla="*/ 2147483646 h 976"/>
              <a:gd name="T4" fmla="*/ 2147483646 w 672"/>
              <a:gd name="T5" fmla="*/ 2147483646 h 976"/>
              <a:gd name="T6" fmla="*/ 2147483646 w 672"/>
              <a:gd name="T7" fmla="*/ 2147483646 h 976"/>
              <a:gd name="T8" fmla="*/ 2147483646 w 672"/>
              <a:gd name="T9" fmla="*/ 2147483646 h 976"/>
              <a:gd name="T10" fmla="*/ 2147483646 w 672"/>
              <a:gd name="T11" fmla="*/ 2147483646 h 976"/>
              <a:gd name="T12" fmla="*/ 0 w 672"/>
              <a:gd name="T13" fmla="*/ 2147483646 h 976"/>
              <a:gd name="T14" fmla="*/ 2147483646 w 672"/>
              <a:gd name="T15" fmla="*/ 0 h 9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2"/>
              <a:gd name="T25" fmla="*/ 0 h 976"/>
              <a:gd name="T26" fmla="*/ 672 w 672"/>
              <a:gd name="T27" fmla="*/ 976 h 97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2" h="976">
                <a:moveTo>
                  <a:pt x="48" y="0"/>
                </a:moveTo>
                <a:lnTo>
                  <a:pt x="528" y="48"/>
                </a:lnTo>
                <a:lnTo>
                  <a:pt x="672" y="48"/>
                </a:lnTo>
                <a:lnTo>
                  <a:pt x="672" y="960"/>
                </a:lnTo>
                <a:cubicBezTo>
                  <a:pt x="625" y="976"/>
                  <a:pt x="597" y="971"/>
                  <a:pt x="544" y="968"/>
                </a:cubicBezTo>
                <a:cubicBezTo>
                  <a:pt x="541" y="944"/>
                  <a:pt x="532" y="920"/>
                  <a:pt x="532" y="896"/>
                </a:cubicBezTo>
                <a:lnTo>
                  <a:pt x="0" y="864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7" name="Freeform 17">
            <a:extLst>
              <a:ext uri="{FF2B5EF4-FFF2-40B4-BE49-F238E27FC236}">
                <a16:creationId xmlns:a16="http://schemas.microsoft.com/office/drawing/2014/main" id="{3909B242-096B-41B1-A8EA-D70F1693B33E}"/>
              </a:ext>
            </a:extLst>
          </p:cNvPr>
          <p:cNvSpPr>
            <a:spLocks/>
          </p:cNvSpPr>
          <p:nvPr/>
        </p:nvSpPr>
        <p:spPr bwMode="auto">
          <a:xfrm>
            <a:off x="4411663" y="5454650"/>
            <a:ext cx="601662" cy="1250950"/>
          </a:xfrm>
          <a:custGeom>
            <a:avLst/>
            <a:gdLst>
              <a:gd name="T0" fmla="*/ 0 w 528"/>
              <a:gd name="T1" fmla="*/ 0 h 1150"/>
              <a:gd name="T2" fmla="*/ 2147483646 w 528"/>
              <a:gd name="T3" fmla="*/ 0 h 1150"/>
              <a:gd name="T4" fmla="*/ 2147483646 w 528"/>
              <a:gd name="T5" fmla="*/ 2147483646 h 1150"/>
              <a:gd name="T6" fmla="*/ 2147483646 w 528"/>
              <a:gd name="T7" fmla="*/ 2147483646 h 1150"/>
              <a:gd name="T8" fmla="*/ 2147483646 w 528"/>
              <a:gd name="T9" fmla="*/ 2147483646 h 1150"/>
              <a:gd name="T10" fmla="*/ 2147483646 w 528"/>
              <a:gd name="T11" fmla="*/ 2147483646 h 1150"/>
              <a:gd name="T12" fmla="*/ 2147483646 w 528"/>
              <a:gd name="T13" fmla="*/ 2147483646 h 1150"/>
              <a:gd name="T14" fmla="*/ 2147483646 w 528"/>
              <a:gd name="T15" fmla="*/ 2147483646 h 1150"/>
              <a:gd name="T16" fmla="*/ 2147483646 w 528"/>
              <a:gd name="T17" fmla="*/ 2147483646 h 1150"/>
              <a:gd name="T18" fmla="*/ 2147483646 w 528"/>
              <a:gd name="T19" fmla="*/ 2147483646 h 1150"/>
              <a:gd name="T20" fmla="*/ 2147483646 w 528"/>
              <a:gd name="T21" fmla="*/ 2147483646 h 1150"/>
              <a:gd name="T22" fmla="*/ 2147483646 w 528"/>
              <a:gd name="T23" fmla="*/ 2147483646 h 1150"/>
              <a:gd name="T24" fmla="*/ 2147483646 w 528"/>
              <a:gd name="T25" fmla="*/ 2147483646 h 1150"/>
              <a:gd name="T26" fmla="*/ 2147483646 w 528"/>
              <a:gd name="T27" fmla="*/ 2147483646 h 1150"/>
              <a:gd name="T28" fmla="*/ 2147483646 w 528"/>
              <a:gd name="T29" fmla="*/ 2147483646 h 1150"/>
              <a:gd name="T30" fmla="*/ 2147483646 w 528"/>
              <a:gd name="T31" fmla="*/ 2147483646 h 1150"/>
              <a:gd name="T32" fmla="*/ 2147483646 w 528"/>
              <a:gd name="T33" fmla="*/ 2147483646 h 1150"/>
              <a:gd name="T34" fmla="*/ 2147483646 w 528"/>
              <a:gd name="T35" fmla="*/ 2147483646 h 1150"/>
              <a:gd name="T36" fmla="*/ 2147483646 w 528"/>
              <a:gd name="T37" fmla="*/ 2147483646 h 1150"/>
              <a:gd name="T38" fmla="*/ 2147483646 w 528"/>
              <a:gd name="T39" fmla="*/ 2147483646 h 1150"/>
              <a:gd name="T40" fmla="*/ 0 w 528"/>
              <a:gd name="T41" fmla="*/ 2147483646 h 1150"/>
              <a:gd name="T42" fmla="*/ 0 w 528"/>
              <a:gd name="T43" fmla="*/ 0 h 1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28"/>
              <a:gd name="T67" fmla="*/ 0 h 1150"/>
              <a:gd name="T68" fmla="*/ 528 w 528"/>
              <a:gd name="T69" fmla="*/ 1150 h 115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28" h="1150">
                <a:moveTo>
                  <a:pt x="0" y="0"/>
                </a:moveTo>
                <a:lnTo>
                  <a:pt x="480" y="0"/>
                </a:lnTo>
                <a:lnTo>
                  <a:pt x="480" y="624"/>
                </a:lnTo>
                <a:lnTo>
                  <a:pt x="480" y="672"/>
                </a:lnTo>
                <a:lnTo>
                  <a:pt x="480" y="720"/>
                </a:lnTo>
                <a:lnTo>
                  <a:pt x="480" y="768"/>
                </a:lnTo>
                <a:lnTo>
                  <a:pt x="528" y="816"/>
                </a:lnTo>
                <a:cubicBezTo>
                  <a:pt x="517" y="829"/>
                  <a:pt x="500" y="840"/>
                  <a:pt x="496" y="856"/>
                </a:cubicBezTo>
                <a:cubicBezTo>
                  <a:pt x="487" y="888"/>
                  <a:pt x="492" y="905"/>
                  <a:pt x="472" y="932"/>
                </a:cubicBezTo>
                <a:cubicBezTo>
                  <a:pt x="453" y="990"/>
                  <a:pt x="463" y="1054"/>
                  <a:pt x="496" y="1104"/>
                </a:cubicBezTo>
                <a:cubicBezTo>
                  <a:pt x="505" y="1150"/>
                  <a:pt x="483" y="1117"/>
                  <a:pt x="456" y="1108"/>
                </a:cubicBezTo>
                <a:cubicBezTo>
                  <a:pt x="440" y="1092"/>
                  <a:pt x="420" y="1080"/>
                  <a:pt x="404" y="1064"/>
                </a:cubicBezTo>
                <a:cubicBezTo>
                  <a:pt x="393" y="1053"/>
                  <a:pt x="387" y="1032"/>
                  <a:pt x="372" y="1024"/>
                </a:cubicBezTo>
                <a:cubicBezTo>
                  <a:pt x="350" y="1012"/>
                  <a:pt x="325" y="1010"/>
                  <a:pt x="304" y="996"/>
                </a:cubicBezTo>
                <a:cubicBezTo>
                  <a:pt x="287" y="971"/>
                  <a:pt x="268" y="968"/>
                  <a:pt x="240" y="960"/>
                </a:cubicBezTo>
                <a:cubicBezTo>
                  <a:pt x="225" y="961"/>
                  <a:pt x="209" y="958"/>
                  <a:pt x="196" y="964"/>
                </a:cubicBezTo>
                <a:cubicBezTo>
                  <a:pt x="196" y="964"/>
                  <a:pt x="176" y="994"/>
                  <a:pt x="172" y="1000"/>
                </a:cubicBezTo>
                <a:cubicBezTo>
                  <a:pt x="169" y="1004"/>
                  <a:pt x="164" y="1012"/>
                  <a:pt x="164" y="1012"/>
                </a:cubicBezTo>
                <a:cubicBezTo>
                  <a:pt x="136" y="1011"/>
                  <a:pt x="108" y="1013"/>
                  <a:pt x="80" y="1008"/>
                </a:cubicBezTo>
                <a:cubicBezTo>
                  <a:pt x="70" y="1006"/>
                  <a:pt x="44" y="948"/>
                  <a:pt x="36" y="936"/>
                </a:cubicBezTo>
                <a:cubicBezTo>
                  <a:pt x="27" y="923"/>
                  <a:pt x="0" y="924"/>
                  <a:pt x="0" y="912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8" name="Freeform 18">
            <a:extLst>
              <a:ext uri="{FF2B5EF4-FFF2-40B4-BE49-F238E27FC236}">
                <a16:creationId xmlns:a16="http://schemas.microsoft.com/office/drawing/2014/main" id="{3E928A9E-AD67-47D1-82A2-F3E9DD8BC266}"/>
              </a:ext>
            </a:extLst>
          </p:cNvPr>
          <p:cNvSpPr>
            <a:spLocks/>
          </p:cNvSpPr>
          <p:nvPr/>
        </p:nvSpPr>
        <p:spPr bwMode="auto">
          <a:xfrm>
            <a:off x="4708525" y="3260725"/>
            <a:ext cx="687388" cy="730250"/>
          </a:xfrm>
          <a:custGeom>
            <a:avLst/>
            <a:gdLst>
              <a:gd name="T0" fmla="*/ 2147483646 w 604"/>
              <a:gd name="T1" fmla="*/ 0 h 672"/>
              <a:gd name="T2" fmla="*/ 2147483646 w 604"/>
              <a:gd name="T3" fmla="*/ 0 h 672"/>
              <a:gd name="T4" fmla="*/ 2147483646 w 604"/>
              <a:gd name="T5" fmla="*/ 2147483646 h 672"/>
              <a:gd name="T6" fmla="*/ 2147483646 w 604"/>
              <a:gd name="T7" fmla="*/ 2147483646 h 672"/>
              <a:gd name="T8" fmla="*/ 2147483646 w 604"/>
              <a:gd name="T9" fmla="*/ 2147483646 h 672"/>
              <a:gd name="T10" fmla="*/ 2147483646 w 604"/>
              <a:gd name="T11" fmla="*/ 2147483646 h 672"/>
              <a:gd name="T12" fmla="*/ 2147483646 w 604"/>
              <a:gd name="T13" fmla="*/ 2147483646 h 672"/>
              <a:gd name="T14" fmla="*/ 2147483646 w 604"/>
              <a:gd name="T15" fmla="*/ 2147483646 h 672"/>
              <a:gd name="T16" fmla="*/ 2147483646 w 604"/>
              <a:gd name="T17" fmla="*/ 2147483646 h 672"/>
              <a:gd name="T18" fmla="*/ 2147483646 w 604"/>
              <a:gd name="T19" fmla="*/ 2147483646 h 672"/>
              <a:gd name="T20" fmla="*/ 2147483646 w 604"/>
              <a:gd name="T21" fmla="*/ 2147483646 h 672"/>
              <a:gd name="T22" fmla="*/ 2147483646 w 604"/>
              <a:gd name="T23" fmla="*/ 2147483646 h 672"/>
              <a:gd name="T24" fmla="*/ 2147483646 w 604"/>
              <a:gd name="T25" fmla="*/ 0 h 6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04"/>
              <a:gd name="T40" fmla="*/ 0 h 672"/>
              <a:gd name="T41" fmla="*/ 604 w 604"/>
              <a:gd name="T42" fmla="*/ 672 h 6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04" h="672">
                <a:moveTo>
                  <a:pt x="28" y="0"/>
                </a:moveTo>
                <a:lnTo>
                  <a:pt x="604" y="0"/>
                </a:lnTo>
                <a:lnTo>
                  <a:pt x="604" y="672"/>
                </a:lnTo>
                <a:lnTo>
                  <a:pt x="124" y="672"/>
                </a:lnTo>
                <a:cubicBezTo>
                  <a:pt x="121" y="659"/>
                  <a:pt x="121" y="645"/>
                  <a:pt x="116" y="632"/>
                </a:cubicBezTo>
                <a:cubicBezTo>
                  <a:pt x="107" y="611"/>
                  <a:pt x="85" y="580"/>
                  <a:pt x="72" y="560"/>
                </a:cubicBezTo>
                <a:cubicBezTo>
                  <a:pt x="65" y="531"/>
                  <a:pt x="65" y="514"/>
                  <a:pt x="60" y="480"/>
                </a:cubicBezTo>
                <a:cubicBezTo>
                  <a:pt x="58" y="468"/>
                  <a:pt x="52" y="456"/>
                  <a:pt x="48" y="444"/>
                </a:cubicBezTo>
                <a:cubicBezTo>
                  <a:pt x="45" y="436"/>
                  <a:pt x="40" y="420"/>
                  <a:pt x="40" y="420"/>
                </a:cubicBezTo>
                <a:cubicBezTo>
                  <a:pt x="43" y="270"/>
                  <a:pt x="0" y="248"/>
                  <a:pt x="68" y="180"/>
                </a:cubicBezTo>
                <a:cubicBezTo>
                  <a:pt x="65" y="131"/>
                  <a:pt x="62" y="109"/>
                  <a:pt x="52" y="69"/>
                </a:cubicBezTo>
                <a:cubicBezTo>
                  <a:pt x="49" y="56"/>
                  <a:pt x="36" y="36"/>
                  <a:pt x="36" y="36"/>
                </a:cubicBezTo>
                <a:cubicBezTo>
                  <a:pt x="32" y="5"/>
                  <a:pt x="36" y="16"/>
                  <a:pt x="28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9" name="Freeform 19">
            <a:extLst>
              <a:ext uri="{FF2B5EF4-FFF2-40B4-BE49-F238E27FC236}">
                <a16:creationId xmlns:a16="http://schemas.microsoft.com/office/drawing/2014/main" id="{AC45391D-83B9-4890-9963-820D400ED7E9}"/>
              </a:ext>
            </a:extLst>
          </p:cNvPr>
          <p:cNvSpPr>
            <a:spLocks/>
          </p:cNvSpPr>
          <p:nvPr/>
        </p:nvSpPr>
        <p:spPr bwMode="auto">
          <a:xfrm>
            <a:off x="5395913" y="3051175"/>
            <a:ext cx="835025" cy="1044575"/>
          </a:xfrm>
          <a:custGeom>
            <a:avLst/>
            <a:gdLst>
              <a:gd name="T0" fmla="*/ 0 w 732"/>
              <a:gd name="T1" fmla="*/ 2147483646 h 960"/>
              <a:gd name="T2" fmla="*/ 0 w 732"/>
              <a:gd name="T3" fmla="*/ 0 h 960"/>
              <a:gd name="T4" fmla="*/ 2147483646 w 732"/>
              <a:gd name="T5" fmla="*/ 0 h 960"/>
              <a:gd name="T6" fmla="*/ 2147483646 w 732"/>
              <a:gd name="T7" fmla="*/ 2147483646 h 960"/>
              <a:gd name="T8" fmla="*/ 2147483646 w 732"/>
              <a:gd name="T9" fmla="*/ 2147483646 h 960"/>
              <a:gd name="T10" fmla="*/ 2147483646 w 732"/>
              <a:gd name="T11" fmla="*/ 2147483646 h 960"/>
              <a:gd name="T12" fmla="*/ 2147483646 w 732"/>
              <a:gd name="T13" fmla="*/ 2147483646 h 960"/>
              <a:gd name="T14" fmla="*/ 2147483646 w 732"/>
              <a:gd name="T15" fmla="*/ 2147483646 h 960"/>
              <a:gd name="T16" fmla="*/ 2147483646 w 732"/>
              <a:gd name="T17" fmla="*/ 2147483646 h 960"/>
              <a:gd name="T18" fmla="*/ 2147483646 w 732"/>
              <a:gd name="T19" fmla="*/ 2147483646 h 960"/>
              <a:gd name="T20" fmla="*/ 2147483646 w 732"/>
              <a:gd name="T21" fmla="*/ 2147483646 h 960"/>
              <a:gd name="T22" fmla="*/ 2147483646 w 732"/>
              <a:gd name="T23" fmla="*/ 2147483646 h 960"/>
              <a:gd name="T24" fmla="*/ 2147483646 w 732"/>
              <a:gd name="T25" fmla="*/ 2147483646 h 960"/>
              <a:gd name="T26" fmla="*/ 2147483646 w 732"/>
              <a:gd name="T27" fmla="*/ 2147483646 h 960"/>
              <a:gd name="T28" fmla="*/ 2147483646 w 732"/>
              <a:gd name="T29" fmla="*/ 2147483646 h 960"/>
              <a:gd name="T30" fmla="*/ 2147483646 w 732"/>
              <a:gd name="T31" fmla="*/ 2147483646 h 960"/>
              <a:gd name="T32" fmla="*/ 2147483646 w 732"/>
              <a:gd name="T33" fmla="*/ 2147483646 h 960"/>
              <a:gd name="T34" fmla="*/ 2147483646 w 732"/>
              <a:gd name="T35" fmla="*/ 2147483646 h 960"/>
              <a:gd name="T36" fmla="*/ 0 w 732"/>
              <a:gd name="T37" fmla="*/ 2147483646 h 96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32"/>
              <a:gd name="T58" fmla="*/ 0 h 960"/>
              <a:gd name="T59" fmla="*/ 732 w 732"/>
              <a:gd name="T60" fmla="*/ 960 h 96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32" h="960">
                <a:moveTo>
                  <a:pt x="0" y="864"/>
                </a:moveTo>
                <a:lnTo>
                  <a:pt x="0" y="0"/>
                </a:lnTo>
                <a:lnTo>
                  <a:pt x="48" y="0"/>
                </a:lnTo>
                <a:lnTo>
                  <a:pt x="96" y="48"/>
                </a:lnTo>
                <a:lnTo>
                  <a:pt x="144" y="288"/>
                </a:lnTo>
                <a:lnTo>
                  <a:pt x="192" y="336"/>
                </a:lnTo>
                <a:cubicBezTo>
                  <a:pt x="205" y="337"/>
                  <a:pt x="219" y="338"/>
                  <a:pt x="232" y="340"/>
                </a:cubicBezTo>
                <a:cubicBezTo>
                  <a:pt x="240" y="342"/>
                  <a:pt x="256" y="348"/>
                  <a:pt x="256" y="348"/>
                </a:cubicBezTo>
                <a:cubicBezTo>
                  <a:pt x="286" y="378"/>
                  <a:pt x="288" y="368"/>
                  <a:pt x="344" y="372"/>
                </a:cubicBezTo>
                <a:cubicBezTo>
                  <a:pt x="353" y="377"/>
                  <a:pt x="365" y="377"/>
                  <a:pt x="372" y="384"/>
                </a:cubicBezTo>
                <a:cubicBezTo>
                  <a:pt x="395" y="407"/>
                  <a:pt x="387" y="409"/>
                  <a:pt x="416" y="424"/>
                </a:cubicBezTo>
                <a:cubicBezTo>
                  <a:pt x="447" y="421"/>
                  <a:pt x="461" y="419"/>
                  <a:pt x="488" y="412"/>
                </a:cubicBezTo>
                <a:cubicBezTo>
                  <a:pt x="496" y="407"/>
                  <a:pt x="504" y="401"/>
                  <a:pt x="512" y="396"/>
                </a:cubicBezTo>
                <a:cubicBezTo>
                  <a:pt x="516" y="393"/>
                  <a:pt x="524" y="388"/>
                  <a:pt x="524" y="388"/>
                </a:cubicBezTo>
                <a:cubicBezTo>
                  <a:pt x="594" y="389"/>
                  <a:pt x="710" y="346"/>
                  <a:pt x="732" y="412"/>
                </a:cubicBezTo>
                <a:cubicBezTo>
                  <a:pt x="731" y="420"/>
                  <a:pt x="728" y="436"/>
                  <a:pt x="728" y="436"/>
                </a:cubicBezTo>
                <a:lnTo>
                  <a:pt x="480" y="960"/>
                </a:lnTo>
                <a:lnTo>
                  <a:pt x="432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0" name="Freeform 20">
            <a:extLst>
              <a:ext uri="{FF2B5EF4-FFF2-40B4-BE49-F238E27FC236}">
                <a16:creationId xmlns:a16="http://schemas.microsoft.com/office/drawing/2014/main" id="{12AB5E29-8212-46C9-BA25-4536A8E5BB6C}"/>
              </a:ext>
            </a:extLst>
          </p:cNvPr>
          <p:cNvSpPr>
            <a:spLocks/>
          </p:cNvSpPr>
          <p:nvPr/>
        </p:nvSpPr>
        <p:spPr bwMode="auto">
          <a:xfrm>
            <a:off x="5943600" y="3513138"/>
            <a:ext cx="1371600" cy="639762"/>
          </a:xfrm>
          <a:custGeom>
            <a:avLst/>
            <a:gdLst>
              <a:gd name="T0" fmla="*/ 2147483646 w 1204"/>
              <a:gd name="T1" fmla="*/ 0 h 588"/>
              <a:gd name="T2" fmla="*/ 2147483646 w 1204"/>
              <a:gd name="T3" fmla="*/ 2147483646 h 588"/>
              <a:gd name="T4" fmla="*/ 2147483646 w 1204"/>
              <a:gd name="T5" fmla="*/ 2147483646 h 588"/>
              <a:gd name="T6" fmla="*/ 2147483646 w 1204"/>
              <a:gd name="T7" fmla="*/ 2147483646 h 588"/>
              <a:gd name="T8" fmla="*/ 2147483646 w 1204"/>
              <a:gd name="T9" fmla="*/ 2147483646 h 588"/>
              <a:gd name="T10" fmla="*/ 2147483646 w 1204"/>
              <a:gd name="T11" fmla="*/ 2147483646 h 588"/>
              <a:gd name="T12" fmla="*/ 2147483646 w 1204"/>
              <a:gd name="T13" fmla="*/ 2147483646 h 588"/>
              <a:gd name="T14" fmla="*/ 2147483646 w 1204"/>
              <a:gd name="T15" fmla="*/ 2147483646 h 588"/>
              <a:gd name="T16" fmla="*/ 2147483646 w 1204"/>
              <a:gd name="T17" fmla="*/ 2147483646 h 588"/>
              <a:gd name="T18" fmla="*/ 2147483646 w 1204"/>
              <a:gd name="T19" fmla="*/ 2147483646 h 588"/>
              <a:gd name="T20" fmla="*/ 2147483646 w 1204"/>
              <a:gd name="T21" fmla="*/ 2147483646 h 588"/>
              <a:gd name="T22" fmla="*/ 2147483646 w 1204"/>
              <a:gd name="T23" fmla="*/ 2147483646 h 588"/>
              <a:gd name="T24" fmla="*/ 2147483646 w 1204"/>
              <a:gd name="T25" fmla="*/ 2147483646 h 588"/>
              <a:gd name="T26" fmla="*/ 2147483646 w 1204"/>
              <a:gd name="T27" fmla="*/ 2147483646 h 588"/>
              <a:gd name="T28" fmla="*/ 2147483646 w 1204"/>
              <a:gd name="T29" fmla="*/ 2147483646 h 588"/>
              <a:gd name="T30" fmla="*/ 2147483646 w 1204"/>
              <a:gd name="T31" fmla="*/ 2147483646 h 588"/>
              <a:gd name="T32" fmla="*/ 2147483646 w 1204"/>
              <a:gd name="T33" fmla="*/ 2147483646 h 588"/>
              <a:gd name="T34" fmla="*/ 2147483646 w 1204"/>
              <a:gd name="T35" fmla="*/ 2147483646 h 588"/>
              <a:gd name="T36" fmla="*/ 2147483646 w 1204"/>
              <a:gd name="T37" fmla="*/ 2147483646 h 588"/>
              <a:gd name="T38" fmla="*/ 2147483646 w 1204"/>
              <a:gd name="T39" fmla="*/ 2147483646 h 588"/>
              <a:gd name="T40" fmla="*/ 2147483646 w 1204"/>
              <a:gd name="T41" fmla="*/ 2147483646 h 588"/>
              <a:gd name="T42" fmla="*/ 2147483646 w 1204"/>
              <a:gd name="T43" fmla="*/ 2147483646 h 588"/>
              <a:gd name="T44" fmla="*/ 2147483646 w 1204"/>
              <a:gd name="T45" fmla="*/ 2147483646 h 588"/>
              <a:gd name="T46" fmla="*/ 2147483646 w 1204"/>
              <a:gd name="T47" fmla="*/ 2147483646 h 588"/>
              <a:gd name="T48" fmla="*/ 2147483646 w 1204"/>
              <a:gd name="T49" fmla="*/ 2147483646 h 588"/>
              <a:gd name="T50" fmla="*/ 2147483646 w 1204"/>
              <a:gd name="T51" fmla="*/ 2147483646 h 588"/>
              <a:gd name="T52" fmla="*/ 0 w 1204"/>
              <a:gd name="T53" fmla="*/ 2147483646 h 588"/>
              <a:gd name="T54" fmla="*/ 2147483646 w 1204"/>
              <a:gd name="T55" fmla="*/ 0 h 5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204"/>
              <a:gd name="T85" fmla="*/ 0 h 588"/>
              <a:gd name="T86" fmla="*/ 1204 w 1204"/>
              <a:gd name="T87" fmla="*/ 588 h 58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204" h="588">
                <a:moveTo>
                  <a:pt x="252" y="0"/>
                </a:moveTo>
                <a:cubicBezTo>
                  <a:pt x="265" y="4"/>
                  <a:pt x="288" y="20"/>
                  <a:pt x="288" y="20"/>
                </a:cubicBezTo>
                <a:cubicBezTo>
                  <a:pt x="309" y="52"/>
                  <a:pt x="306" y="89"/>
                  <a:pt x="340" y="112"/>
                </a:cubicBezTo>
                <a:cubicBezTo>
                  <a:pt x="347" y="111"/>
                  <a:pt x="374" y="111"/>
                  <a:pt x="380" y="100"/>
                </a:cubicBezTo>
                <a:cubicBezTo>
                  <a:pt x="396" y="72"/>
                  <a:pt x="371" y="84"/>
                  <a:pt x="396" y="76"/>
                </a:cubicBezTo>
                <a:cubicBezTo>
                  <a:pt x="434" y="84"/>
                  <a:pt x="421" y="101"/>
                  <a:pt x="448" y="116"/>
                </a:cubicBezTo>
                <a:cubicBezTo>
                  <a:pt x="466" y="126"/>
                  <a:pt x="488" y="124"/>
                  <a:pt x="508" y="128"/>
                </a:cubicBezTo>
                <a:cubicBezTo>
                  <a:pt x="536" y="146"/>
                  <a:pt x="530" y="174"/>
                  <a:pt x="572" y="184"/>
                </a:cubicBezTo>
                <a:cubicBezTo>
                  <a:pt x="603" y="183"/>
                  <a:pt x="634" y="187"/>
                  <a:pt x="664" y="180"/>
                </a:cubicBezTo>
                <a:cubicBezTo>
                  <a:pt x="675" y="177"/>
                  <a:pt x="679" y="162"/>
                  <a:pt x="688" y="156"/>
                </a:cubicBezTo>
                <a:cubicBezTo>
                  <a:pt x="706" y="144"/>
                  <a:pt x="722" y="132"/>
                  <a:pt x="740" y="120"/>
                </a:cubicBezTo>
                <a:cubicBezTo>
                  <a:pt x="749" y="107"/>
                  <a:pt x="746" y="103"/>
                  <a:pt x="764" y="112"/>
                </a:cubicBezTo>
                <a:cubicBezTo>
                  <a:pt x="773" y="116"/>
                  <a:pt x="788" y="128"/>
                  <a:pt x="788" y="128"/>
                </a:cubicBezTo>
                <a:cubicBezTo>
                  <a:pt x="808" y="158"/>
                  <a:pt x="972" y="148"/>
                  <a:pt x="976" y="148"/>
                </a:cubicBezTo>
                <a:cubicBezTo>
                  <a:pt x="1001" y="153"/>
                  <a:pt x="1037" y="181"/>
                  <a:pt x="1060" y="196"/>
                </a:cubicBezTo>
                <a:cubicBezTo>
                  <a:pt x="1132" y="190"/>
                  <a:pt x="1120" y="184"/>
                  <a:pt x="1204" y="188"/>
                </a:cubicBezTo>
                <a:cubicBezTo>
                  <a:pt x="1187" y="205"/>
                  <a:pt x="1167" y="201"/>
                  <a:pt x="1148" y="212"/>
                </a:cubicBezTo>
                <a:cubicBezTo>
                  <a:pt x="1140" y="217"/>
                  <a:pt x="1124" y="228"/>
                  <a:pt x="1124" y="228"/>
                </a:cubicBezTo>
                <a:cubicBezTo>
                  <a:pt x="1094" y="273"/>
                  <a:pt x="1043" y="276"/>
                  <a:pt x="996" y="292"/>
                </a:cubicBezTo>
                <a:cubicBezTo>
                  <a:pt x="970" y="301"/>
                  <a:pt x="945" y="327"/>
                  <a:pt x="920" y="340"/>
                </a:cubicBezTo>
                <a:cubicBezTo>
                  <a:pt x="898" y="373"/>
                  <a:pt x="874" y="388"/>
                  <a:pt x="836" y="396"/>
                </a:cubicBezTo>
                <a:cubicBezTo>
                  <a:pt x="819" y="407"/>
                  <a:pt x="805" y="434"/>
                  <a:pt x="796" y="440"/>
                </a:cubicBezTo>
                <a:cubicBezTo>
                  <a:pt x="788" y="445"/>
                  <a:pt x="780" y="451"/>
                  <a:pt x="772" y="456"/>
                </a:cubicBezTo>
                <a:cubicBezTo>
                  <a:pt x="768" y="459"/>
                  <a:pt x="760" y="464"/>
                  <a:pt x="760" y="464"/>
                </a:cubicBezTo>
                <a:cubicBezTo>
                  <a:pt x="735" y="501"/>
                  <a:pt x="696" y="568"/>
                  <a:pt x="656" y="588"/>
                </a:cubicBezTo>
                <a:lnTo>
                  <a:pt x="48" y="584"/>
                </a:lnTo>
                <a:lnTo>
                  <a:pt x="0" y="536"/>
                </a:lnTo>
                <a:lnTo>
                  <a:pt x="25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1" name="Freeform 21">
            <a:extLst>
              <a:ext uri="{FF2B5EF4-FFF2-40B4-BE49-F238E27FC236}">
                <a16:creationId xmlns:a16="http://schemas.microsoft.com/office/drawing/2014/main" id="{1BE45564-DA1B-49E2-92C8-378B350EC0AD}"/>
              </a:ext>
            </a:extLst>
          </p:cNvPr>
          <p:cNvSpPr>
            <a:spLocks/>
          </p:cNvSpPr>
          <p:nvPr/>
        </p:nvSpPr>
        <p:spPr bwMode="auto">
          <a:xfrm>
            <a:off x="4849813" y="3990975"/>
            <a:ext cx="765175" cy="889000"/>
          </a:xfrm>
          <a:custGeom>
            <a:avLst/>
            <a:gdLst>
              <a:gd name="T0" fmla="*/ 0 w 672"/>
              <a:gd name="T1" fmla="*/ 0 h 816"/>
              <a:gd name="T2" fmla="*/ 2147483646 w 672"/>
              <a:gd name="T3" fmla="*/ 0 h 816"/>
              <a:gd name="T4" fmla="*/ 2147483646 w 672"/>
              <a:gd name="T5" fmla="*/ 2147483646 h 816"/>
              <a:gd name="T6" fmla="*/ 2147483646 w 672"/>
              <a:gd name="T7" fmla="*/ 2147483646 h 816"/>
              <a:gd name="T8" fmla="*/ 2147483646 w 672"/>
              <a:gd name="T9" fmla="*/ 2147483646 h 816"/>
              <a:gd name="T10" fmla="*/ 2147483646 w 672"/>
              <a:gd name="T11" fmla="*/ 2147483646 h 816"/>
              <a:gd name="T12" fmla="*/ 2147483646 w 672"/>
              <a:gd name="T13" fmla="*/ 2147483646 h 816"/>
              <a:gd name="T14" fmla="*/ 2147483646 w 672"/>
              <a:gd name="T15" fmla="*/ 2147483646 h 816"/>
              <a:gd name="T16" fmla="*/ 2147483646 w 672"/>
              <a:gd name="T17" fmla="*/ 2147483646 h 816"/>
              <a:gd name="T18" fmla="*/ 0 w 672"/>
              <a:gd name="T19" fmla="*/ 0 h 8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2"/>
              <a:gd name="T31" fmla="*/ 0 h 816"/>
              <a:gd name="T32" fmla="*/ 672 w 672"/>
              <a:gd name="T33" fmla="*/ 816 h 8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2" h="816">
                <a:moveTo>
                  <a:pt x="0" y="0"/>
                </a:moveTo>
                <a:lnTo>
                  <a:pt x="480" y="0"/>
                </a:lnTo>
                <a:lnTo>
                  <a:pt x="672" y="672"/>
                </a:lnTo>
                <a:lnTo>
                  <a:pt x="96" y="816"/>
                </a:lnTo>
                <a:cubicBezTo>
                  <a:pt x="74" y="783"/>
                  <a:pt x="82" y="686"/>
                  <a:pt x="80" y="656"/>
                </a:cubicBezTo>
                <a:cubicBezTo>
                  <a:pt x="77" y="614"/>
                  <a:pt x="65" y="567"/>
                  <a:pt x="52" y="528"/>
                </a:cubicBezTo>
                <a:cubicBezTo>
                  <a:pt x="51" y="526"/>
                  <a:pt x="35" y="501"/>
                  <a:pt x="32" y="492"/>
                </a:cubicBezTo>
                <a:cubicBezTo>
                  <a:pt x="35" y="441"/>
                  <a:pt x="41" y="390"/>
                  <a:pt x="24" y="340"/>
                </a:cubicBezTo>
                <a:cubicBezTo>
                  <a:pt x="23" y="273"/>
                  <a:pt x="23" y="207"/>
                  <a:pt x="20" y="140"/>
                </a:cubicBezTo>
                <a:cubicBezTo>
                  <a:pt x="18" y="95"/>
                  <a:pt x="0" y="45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2" name="Freeform 22">
            <a:extLst>
              <a:ext uri="{FF2B5EF4-FFF2-40B4-BE49-F238E27FC236}">
                <a16:creationId xmlns:a16="http://schemas.microsoft.com/office/drawing/2014/main" id="{96EB07A9-FA0A-4C5F-B464-AF0144C163CD}"/>
              </a:ext>
            </a:extLst>
          </p:cNvPr>
          <p:cNvSpPr>
            <a:spLocks/>
          </p:cNvSpPr>
          <p:nvPr/>
        </p:nvSpPr>
        <p:spPr bwMode="auto">
          <a:xfrm>
            <a:off x="5395913" y="3990975"/>
            <a:ext cx="601662" cy="731838"/>
          </a:xfrm>
          <a:custGeom>
            <a:avLst/>
            <a:gdLst>
              <a:gd name="T0" fmla="*/ 0 w 528"/>
              <a:gd name="T1" fmla="*/ 0 h 672"/>
              <a:gd name="T2" fmla="*/ 2147483646 w 528"/>
              <a:gd name="T3" fmla="*/ 0 h 672"/>
              <a:gd name="T4" fmla="*/ 2147483646 w 528"/>
              <a:gd name="T5" fmla="*/ 2147483646 h 672"/>
              <a:gd name="T6" fmla="*/ 2147483646 w 528"/>
              <a:gd name="T7" fmla="*/ 2147483646 h 672"/>
              <a:gd name="T8" fmla="*/ 2147483646 w 528"/>
              <a:gd name="T9" fmla="*/ 2147483646 h 672"/>
              <a:gd name="T10" fmla="*/ 2147483646 w 528"/>
              <a:gd name="T11" fmla="*/ 2147483646 h 672"/>
              <a:gd name="T12" fmla="*/ 0 w 52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672"/>
              <a:gd name="T23" fmla="*/ 528 w 52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672">
                <a:moveTo>
                  <a:pt x="0" y="0"/>
                </a:moveTo>
                <a:lnTo>
                  <a:pt x="432" y="0"/>
                </a:lnTo>
                <a:lnTo>
                  <a:pt x="480" y="96"/>
                </a:lnTo>
                <a:lnTo>
                  <a:pt x="528" y="144"/>
                </a:lnTo>
                <a:lnTo>
                  <a:pt x="528" y="576"/>
                </a:lnTo>
                <a:lnTo>
                  <a:pt x="192" y="6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3" name="Freeform 23">
            <a:extLst>
              <a:ext uri="{FF2B5EF4-FFF2-40B4-BE49-F238E27FC236}">
                <a16:creationId xmlns:a16="http://schemas.microsoft.com/office/drawing/2014/main" id="{4313EB8B-0C1E-4893-9B81-624F4C3F9079}"/>
              </a:ext>
            </a:extLst>
          </p:cNvPr>
          <p:cNvSpPr>
            <a:spLocks/>
          </p:cNvSpPr>
          <p:nvPr/>
        </p:nvSpPr>
        <p:spPr bwMode="auto">
          <a:xfrm>
            <a:off x="5997575" y="4148138"/>
            <a:ext cx="711200" cy="469900"/>
          </a:xfrm>
          <a:custGeom>
            <a:avLst/>
            <a:gdLst>
              <a:gd name="T0" fmla="*/ 0 w 624"/>
              <a:gd name="T1" fmla="*/ 0 h 432"/>
              <a:gd name="T2" fmla="*/ 2147483646 w 624"/>
              <a:gd name="T3" fmla="*/ 0 h 432"/>
              <a:gd name="T4" fmla="*/ 2147483646 w 624"/>
              <a:gd name="T5" fmla="*/ 2147483646 h 432"/>
              <a:gd name="T6" fmla="*/ 2147483646 w 624"/>
              <a:gd name="T7" fmla="*/ 2147483646 h 432"/>
              <a:gd name="T8" fmla="*/ 0 w 624"/>
              <a:gd name="T9" fmla="*/ 2147483646 h 432"/>
              <a:gd name="T10" fmla="*/ 0 w 624"/>
              <a:gd name="T11" fmla="*/ 0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432"/>
              <a:gd name="T20" fmla="*/ 624 w 624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432">
                <a:moveTo>
                  <a:pt x="0" y="0"/>
                </a:moveTo>
                <a:lnTo>
                  <a:pt x="624" y="0"/>
                </a:lnTo>
                <a:lnTo>
                  <a:pt x="336" y="288"/>
                </a:lnTo>
                <a:lnTo>
                  <a:pt x="336" y="336"/>
                </a:lnTo>
                <a:lnTo>
                  <a:pt x="0" y="4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4" name="Freeform 24">
            <a:extLst>
              <a:ext uri="{FF2B5EF4-FFF2-40B4-BE49-F238E27FC236}">
                <a16:creationId xmlns:a16="http://schemas.microsoft.com/office/drawing/2014/main" id="{90059416-2AE9-47F3-894A-2EC8B19E9D2C}"/>
              </a:ext>
            </a:extLst>
          </p:cNvPr>
          <p:cNvSpPr>
            <a:spLocks/>
          </p:cNvSpPr>
          <p:nvPr/>
        </p:nvSpPr>
        <p:spPr bwMode="auto">
          <a:xfrm>
            <a:off x="4854575" y="4827588"/>
            <a:ext cx="869950" cy="782637"/>
          </a:xfrm>
          <a:custGeom>
            <a:avLst/>
            <a:gdLst>
              <a:gd name="T0" fmla="*/ 2147483646 w 764"/>
              <a:gd name="T1" fmla="*/ 2147483646 h 720"/>
              <a:gd name="T2" fmla="*/ 2147483646 w 764"/>
              <a:gd name="T3" fmla="*/ 0 h 720"/>
              <a:gd name="T4" fmla="*/ 2147483646 w 764"/>
              <a:gd name="T5" fmla="*/ 2147483646 h 720"/>
              <a:gd name="T6" fmla="*/ 2147483646 w 764"/>
              <a:gd name="T7" fmla="*/ 2147483646 h 720"/>
              <a:gd name="T8" fmla="*/ 2147483646 w 764"/>
              <a:gd name="T9" fmla="*/ 2147483646 h 720"/>
              <a:gd name="T10" fmla="*/ 2147483646 w 764"/>
              <a:gd name="T11" fmla="*/ 2147483646 h 720"/>
              <a:gd name="T12" fmla="*/ 2147483646 w 764"/>
              <a:gd name="T13" fmla="*/ 2147483646 h 720"/>
              <a:gd name="T14" fmla="*/ 2147483646 w 764"/>
              <a:gd name="T15" fmla="*/ 2147483646 h 720"/>
              <a:gd name="T16" fmla="*/ 2147483646 w 764"/>
              <a:gd name="T17" fmla="*/ 2147483646 h 720"/>
              <a:gd name="T18" fmla="*/ 0 w 764"/>
              <a:gd name="T19" fmla="*/ 2147483646 h 720"/>
              <a:gd name="T20" fmla="*/ 2147483646 w 764"/>
              <a:gd name="T21" fmla="*/ 2147483646 h 720"/>
              <a:gd name="T22" fmla="*/ 2147483646 w 764"/>
              <a:gd name="T23" fmla="*/ 2147483646 h 7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4"/>
              <a:gd name="T37" fmla="*/ 0 h 720"/>
              <a:gd name="T38" fmla="*/ 764 w 764"/>
              <a:gd name="T39" fmla="*/ 720 h 7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4" h="720">
                <a:moveTo>
                  <a:pt x="92" y="48"/>
                </a:moveTo>
                <a:lnTo>
                  <a:pt x="284" y="0"/>
                </a:lnTo>
                <a:lnTo>
                  <a:pt x="764" y="528"/>
                </a:lnTo>
                <a:lnTo>
                  <a:pt x="572" y="720"/>
                </a:lnTo>
                <a:lnTo>
                  <a:pt x="92" y="621"/>
                </a:lnTo>
                <a:cubicBezTo>
                  <a:pt x="89" y="618"/>
                  <a:pt x="89" y="623"/>
                  <a:pt x="89" y="615"/>
                </a:cubicBezTo>
                <a:cubicBezTo>
                  <a:pt x="89" y="607"/>
                  <a:pt x="87" y="599"/>
                  <a:pt x="89" y="570"/>
                </a:cubicBezTo>
                <a:cubicBezTo>
                  <a:pt x="91" y="541"/>
                  <a:pt x="99" y="479"/>
                  <a:pt x="100" y="440"/>
                </a:cubicBezTo>
                <a:cubicBezTo>
                  <a:pt x="99" y="405"/>
                  <a:pt x="99" y="371"/>
                  <a:pt x="96" y="336"/>
                </a:cubicBezTo>
                <a:cubicBezTo>
                  <a:pt x="91" y="281"/>
                  <a:pt x="17" y="260"/>
                  <a:pt x="0" y="208"/>
                </a:cubicBezTo>
                <a:cubicBezTo>
                  <a:pt x="5" y="165"/>
                  <a:pt x="9" y="149"/>
                  <a:pt x="44" y="126"/>
                </a:cubicBezTo>
                <a:cubicBezTo>
                  <a:pt x="48" y="113"/>
                  <a:pt x="80" y="60"/>
                  <a:pt x="92" y="48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5" name="Freeform 25">
            <a:extLst>
              <a:ext uri="{FF2B5EF4-FFF2-40B4-BE49-F238E27FC236}">
                <a16:creationId xmlns:a16="http://schemas.microsoft.com/office/drawing/2014/main" id="{CD361DEB-0F0E-4B4D-8607-5ED6FD89F76E}"/>
              </a:ext>
            </a:extLst>
          </p:cNvPr>
          <p:cNvSpPr>
            <a:spLocks/>
          </p:cNvSpPr>
          <p:nvPr/>
        </p:nvSpPr>
        <p:spPr bwMode="auto">
          <a:xfrm>
            <a:off x="5178425" y="4618038"/>
            <a:ext cx="819150" cy="585787"/>
          </a:xfrm>
          <a:custGeom>
            <a:avLst/>
            <a:gdLst>
              <a:gd name="T0" fmla="*/ 0 w 720"/>
              <a:gd name="T1" fmla="*/ 2147483646 h 538"/>
              <a:gd name="T2" fmla="*/ 2147483646 w 720"/>
              <a:gd name="T3" fmla="*/ 2147483646 h 538"/>
              <a:gd name="T4" fmla="*/ 2147483646 w 720"/>
              <a:gd name="T5" fmla="*/ 0 h 538"/>
              <a:gd name="T6" fmla="*/ 2147483646 w 720"/>
              <a:gd name="T7" fmla="*/ 2147483646 h 538"/>
              <a:gd name="T8" fmla="*/ 2147483646 w 720"/>
              <a:gd name="T9" fmla="*/ 2147483646 h 538"/>
              <a:gd name="T10" fmla="*/ 2147483646 w 720"/>
              <a:gd name="T11" fmla="*/ 2147483646 h 538"/>
              <a:gd name="T12" fmla="*/ 0 w 720"/>
              <a:gd name="T13" fmla="*/ 2147483646 h 5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0"/>
              <a:gd name="T22" fmla="*/ 0 h 538"/>
              <a:gd name="T23" fmla="*/ 720 w 720"/>
              <a:gd name="T24" fmla="*/ 538 h 5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0" h="538">
                <a:moveTo>
                  <a:pt x="0" y="192"/>
                </a:moveTo>
                <a:lnTo>
                  <a:pt x="384" y="96"/>
                </a:lnTo>
                <a:lnTo>
                  <a:pt x="720" y="0"/>
                </a:lnTo>
                <a:lnTo>
                  <a:pt x="720" y="288"/>
                </a:lnTo>
                <a:lnTo>
                  <a:pt x="336" y="528"/>
                </a:lnTo>
                <a:cubicBezTo>
                  <a:pt x="321" y="538"/>
                  <a:pt x="329" y="536"/>
                  <a:pt x="312" y="536"/>
                </a:cubicBezTo>
                <a:lnTo>
                  <a:pt x="0" y="19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6" name="Freeform 26">
            <a:extLst>
              <a:ext uri="{FF2B5EF4-FFF2-40B4-BE49-F238E27FC236}">
                <a16:creationId xmlns:a16="http://schemas.microsoft.com/office/drawing/2014/main" id="{8A9554B7-C9FF-4C3A-944A-9149D6D2140E}"/>
              </a:ext>
            </a:extLst>
          </p:cNvPr>
          <p:cNvSpPr>
            <a:spLocks/>
          </p:cNvSpPr>
          <p:nvPr/>
        </p:nvSpPr>
        <p:spPr bwMode="auto">
          <a:xfrm>
            <a:off x="5510213" y="4932363"/>
            <a:ext cx="542925" cy="469900"/>
          </a:xfrm>
          <a:custGeom>
            <a:avLst/>
            <a:gdLst>
              <a:gd name="T0" fmla="*/ 0 w 477"/>
              <a:gd name="T1" fmla="*/ 2147483646 h 432"/>
              <a:gd name="T2" fmla="*/ 2147483646 w 477"/>
              <a:gd name="T3" fmla="*/ 0 h 432"/>
              <a:gd name="T4" fmla="*/ 2147483646 w 477"/>
              <a:gd name="T5" fmla="*/ 2147483646 h 432"/>
              <a:gd name="T6" fmla="*/ 2147483646 w 477"/>
              <a:gd name="T7" fmla="*/ 2147483646 h 432"/>
              <a:gd name="T8" fmla="*/ 0 w 477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7"/>
              <a:gd name="T16" fmla="*/ 0 h 432"/>
              <a:gd name="T17" fmla="*/ 477 w 477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7" h="432">
                <a:moveTo>
                  <a:pt x="0" y="234"/>
                </a:moveTo>
                <a:lnTo>
                  <a:pt x="429" y="0"/>
                </a:lnTo>
                <a:lnTo>
                  <a:pt x="477" y="384"/>
                </a:lnTo>
                <a:lnTo>
                  <a:pt x="189" y="432"/>
                </a:lnTo>
                <a:lnTo>
                  <a:pt x="0" y="23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7" name="Freeform 27">
            <a:extLst>
              <a:ext uri="{FF2B5EF4-FFF2-40B4-BE49-F238E27FC236}">
                <a16:creationId xmlns:a16="http://schemas.microsoft.com/office/drawing/2014/main" id="{D32F59C1-B1FA-4E04-9293-72CED4F5EF42}"/>
              </a:ext>
            </a:extLst>
          </p:cNvPr>
          <p:cNvSpPr>
            <a:spLocks/>
          </p:cNvSpPr>
          <p:nvPr/>
        </p:nvSpPr>
        <p:spPr bwMode="auto">
          <a:xfrm>
            <a:off x="4959350" y="5507038"/>
            <a:ext cx="655638" cy="625475"/>
          </a:xfrm>
          <a:custGeom>
            <a:avLst/>
            <a:gdLst>
              <a:gd name="T0" fmla="*/ 0 w 576"/>
              <a:gd name="T1" fmla="*/ 0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0 w 576"/>
              <a:gd name="T9" fmla="*/ 2147483646 h 576"/>
              <a:gd name="T10" fmla="*/ 0 w 576"/>
              <a:gd name="T11" fmla="*/ 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6"/>
              <a:gd name="T19" fmla="*/ 0 h 576"/>
              <a:gd name="T20" fmla="*/ 576 w 576"/>
              <a:gd name="T21" fmla="*/ 576 h 5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6" h="576">
                <a:moveTo>
                  <a:pt x="0" y="0"/>
                </a:moveTo>
                <a:lnTo>
                  <a:pt x="480" y="96"/>
                </a:lnTo>
                <a:lnTo>
                  <a:pt x="576" y="528"/>
                </a:lnTo>
                <a:lnTo>
                  <a:pt x="576" y="576"/>
                </a:lnTo>
                <a:lnTo>
                  <a:pt x="0" y="576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8" name="Freeform 28">
            <a:extLst>
              <a:ext uri="{FF2B5EF4-FFF2-40B4-BE49-F238E27FC236}">
                <a16:creationId xmlns:a16="http://schemas.microsoft.com/office/drawing/2014/main" id="{4B7430F2-5230-4F65-B4A8-26367FD13568}"/>
              </a:ext>
            </a:extLst>
          </p:cNvPr>
          <p:cNvSpPr>
            <a:spLocks/>
          </p:cNvSpPr>
          <p:nvPr/>
        </p:nvSpPr>
        <p:spPr bwMode="auto">
          <a:xfrm>
            <a:off x="5505450" y="5349875"/>
            <a:ext cx="601663" cy="782638"/>
          </a:xfrm>
          <a:custGeom>
            <a:avLst/>
            <a:gdLst>
              <a:gd name="T0" fmla="*/ 0 w 528"/>
              <a:gd name="T1" fmla="*/ 2147483646 h 720"/>
              <a:gd name="T2" fmla="*/ 2147483646 w 528"/>
              <a:gd name="T3" fmla="*/ 2147483646 h 720"/>
              <a:gd name="T4" fmla="*/ 2147483646 w 528"/>
              <a:gd name="T5" fmla="*/ 0 h 720"/>
              <a:gd name="T6" fmla="*/ 2147483646 w 528"/>
              <a:gd name="T7" fmla="*/ 2147483646 h 720"/>
              <a:gd name="T8" fmla="*/ 2147483646 w 528"/>
              <a:gd name="T9" fmla="*/ 2147483646 h 720"/>
              <a:gd name="T10" fmla="*/ 0 w 528"/>
              <a:gd name="T11" fmla="*/ 2147483646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"/>
              <a:gd name="T19" fmla="*/ 0 h 720"/>
              <a:gd name="T20" fmla="*/ 528 w 528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" h="720">
                <a:moveTo>
                  <a:pt x="0" y="240"/>
                </a:moveTo>
                <a:lnTo>
                  <a:pt x="192" y="48"/>
                </a:lnTo>
                <a:lnTo>
                  <a:pt x="480" y="0"/>
                </a:lnTo>
                <a:lnTo>
                  <a:pt x="528" y="672"/>
                </a:lnTo>
                <a:lnTo>
                  <a:pt x="96" y="720"/>
                </a:lnTo>
                <a:lnTo>
                  <a:pt x="0" y="24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9" name="Freeform 29">
            <a:extLst>
              <a:ext uri="{FF2B5EF4-FFF2-40B4-BE49-F238E27FC236}">
                <a16:creationId xmlns:a16="http://schemas.microsoft.com/office/drawing/2014/main" id="{26A7DF3C-5607-4970-B3DB-3B34B9B42E6D}"/>
              </a:ext>
            </a:extLst>
          </p:cNvPr>
          <p:cNvSpPr>
            <a:spLocks/>
          </p:cNvSpPr>
          <p:nvPr/>
        </p:nvSpPr>
        <p:spPr bwMode="auto">
          <a:xfrm>
            <a:off x="5997575" y="4513263"/>
            <a:ext cx="469900" cy="1149350"/>
          </a:xfrm>
          <a:custGeom>
            <a:avLst/>
            <a:gdLst>
              <a:gd name="T0" fmla="*/ 0 w 412"/>
              <a:gd name="T1" fmla="*/ 2147483646 h 1056"/>
              <a:gd name="T2" fmla="*/ 2147483646 w 412"/>
              <a:gd name="T3" fmla="*/ 0 h 1056"/>
              <a:gd name="T4" fmla="*/ 2147483646 w 412"/>
              <a:gd name="T5" fmla="*/ 2147483646 h 1056"/>
              <a:gd name="T6" fmla="*/ 2147483646 w 412"/>
              <a:gd name="T7" fmla="*/ 2147483646 h 1056"/>
              <a:gd name="T8" fmla="*/ 2147483646 w 412"/>
              <a:gd name="T9" fmla="*/ 2147483646 h 1056"/>
              <a:gd name="T10" fmla="*/ 2147483646 w 412"/>
              <a:gd name="T11" fmla="*/ 2147483646 h 1056"/>
              <a:gd name="T12" fmla="*/ 2147483646 w 412"/>
              <a:gd name="T13" fmla="*/ 2147483646 h 1056"/>
              <a:gd name="T14" fmla="*/ 2147483646 w 412"/>
              <a:gd name="T15" fmla="*/ 2147483646 h 1056"/>
              <a:gd name="T16" fmla="*/ 2147483646 w 412"/>
              <a:gd name="T17" fmla="*/ 2147483646 h 1056"/>
              <a:gd name="T18" fmla="*/ 2147483646 w 412"/>
              <a:gd name="T19" fmla="*/ 2147483646 h 1056"/>
              <a:gd name="T20" fmla="*/ 2147483646 w 412"/>
              <a:gd name="T21" fmla="*/ 2147483646 h 1056"/>
              <a:gd name="T22" fmla="*/ 2147483646 w 412"/>
              <a:gd name="T23" fmla="*/ 2147483646 h 1056"/>
              <a:gd name="T24" fmla="*/ 2147483646 w 412"/>
              <a:gd name="T25" fmla="*/ 2147483646 h 1056"/>
              <a:gd name="T26" fmla="*/ 2147483646 w 412"/>
              <a:gd name="T27" fmla="*/ 2147483646 h 1056"/>
              <a:gd name="T28" fmla="*/ 2147483646 w 412"/>
              <a:gd name="T29" fmla="*/ 2147483646 h 1056"/>
              <a:gd name="T30" fmla="*/ 2147483646 w 412"/>
              <a:gd name="T31" fmla="*/ 2147483646 h 1056"/>
              <a:gd name="T32" fmla="*/ 2147483646 w 412"/>
              <a:gd name="T33" fmla="*/ 2147483646 h 1056"/>
              <a:gd name="T34" fmla="*/ 2147483646 w 412"/>
              <a:gd name="T35" fmla="*/ 2147483646 h 1056"/>
              <a:gd name="T36" fmla="*/ 0 w 412"/>
              <a:gd name="T37" fmla="*/ 2147483646 h 1056"/>
              <a:gd name="T38" fmla="*/ 0 w 412"/>
              <a:gd name="T39" fmla="*/ 2147483646 h 10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12"/>
              <a:gd name="T61" fmla="*/ 0 h 1056"/>
              <a:gd name="T62" fmla="*/ 412 w 412"/>
              <a:gd name="T63" fmla="*/ 1056 h 10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12" h="1056">
                <a:moveTo>
                  <a:pt x="0" y="96"/>
                </a:moveTo>
                <a:lnTo>
                  <a:pt x="336" y="0"/>
                </a:lnTo>
                <a:cubicBezTo>
                  <a:pt x="353" y="43"/>
                  <a:pt x="348" y="24"/>
                  <a:pt x="348" y="104"/>
                </a:cubicBezTo>
                <a:cubicBezTo>
                  <a:pt x="348" y="165"/>
                  <a:pt x="356" y="226"/>
                  <a:pt x="308" y="268"/>
                </a:cubicBezTo>
                <a:cubicBezTo>
                  <a:pt x="282" y="291"/>
                  <a:pt x="247" y="305"/>
                  <a:pt x="224" y="332"/>
                </a:cubicBezTo>
                <a:cubicBezTo>
                  <a:pt x="216" y="341"/>
                  <a:pt x="209" y="357"/>
                  <a:pt x="204" y="368"/>
                </a:cubicBezTo>
                <a:cubicBezTo>
                  <a:pt x="201" y="376"/>
                  <a:pt x="196" y="392"/>
                  <a:pt x="196" y="392"/>
                </a:cubicBezTo>
                <a:cubicBezTo>
                  <a:pt x="196" y="396"/>
                  <a:pt x="183" y="452"/>
                  <a:pt x="188" y="460"/>
                </a:cubicBezTo>
                <a:cubicBezTo>
                  <a:pt x="194" y="469"/>
                  <a:pt x="204" y="468"/>
                  <a:pt x="212" y="472"/>
                </a:cubicBezTo>
                <a:cubicBezTo>
                  <a:pt x="230" y="481"/>
                  <a:pt x="242" y="497"/>
                  <a:pt x="248" y="516"/>
                </a:cubicBezTo>
                <a:cubicBezTo>
                  <a:pt x="246" y="583"/>
                  <a:pt x="266" y="640"/>
                  <a:pt x="232" y="692"/>
                </a:cubicBezTo>
                <a:cubicBezTo>
                  <a:pt x="229" y="730"/>
                  <a:pt x="196" y="852"/>
                  <a:pt x="244" y="884"/>
                </a:cubicBezTo>
                <a:cubicBezTo>
                  <a:pt x="258" y="926"/>
                  <a:pt x="297" y="932"/>
                  <a:pt x="336" y="936"/>
                </a:cubicBezTo>
                <a:cubicBezTo>
                  <a:pt x="352" y="947"/>
                  <a:pt x="361" y="948"/>
                  <a:pt x="368" y="964"/>
                </a:cubicBezTo>
                <a:cubicBezTo>
                  <a:pt x="379" y="988"/>
                  <a:pt x="376" y="1003"/>
                  <a:pt x="396" y="1016"/>
                </a:cubicBezTo>
                <a:cubicBezTo>
                  <a:pt x="409" y="1012"/>
                  <a:pt x="404" y="1012"/>
                  <a:pt x="412" y="1012"/>
                </a:cubicBezTo>
                <a:lnTo>
                  <a:pt x="48" y="1056"/>
                </a:lnTo>
                <a:lnTo>
                  <a:pt x="48" y="768"/>
                </a:lnTo>
                <a:lnTo>
                  <a:pt x="0" y="384"/>
                </a:lnTo>
                <a:lnTo>
                  <a:pt x="0" y="9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0" name="Freeform 30">
            <a:extLst>
              <a:ext uri="{FF2B5EF4-FFF2-40B4-BE49-F238E27FC236}">
                <a16:creationId xmlns:a16="http://schemas.microsoft.com/office/drawing/2014/main" id="{00D55D3D-8D79-4E3B-8940-4446FF067180}"/>
              </a:ext>
            </a:extLst>
          </p:cNvPr>
          <p:cNvSpPr>
            <a:spLocks/>
          </p:cNvSpPr>
          <p:nvPr/>
        </p:nvSpPr>
        <p:spPr bwMode="auto">
          <a:xfrm>
            <a:off x="6053138" y="5610225"/>
            <a:ext cx="765175" cy="471488"/>
          </a:xfrm>
          <a:custGeom>
            <a:avLst/>
            <a:gdLst>
              <a:gd name="T0" fmla="*/ 0 w 672"/>
              <a:gd name="T1" fmla="*/ 2147483646 h 432"/>
              <a:gd name="T2" fmla="*/ 2147483646 w 672"/>
              <a:gd name="T3" fmla="*/ 0 h 432"/>
              <a:gd name="T4" fmla="*/ 2147483646 w 672"/>
              <a:gd name="T5" fmla="*/ 2147483646 h 432"/>
              <a:gd name="T6" fmla="*/ 2147483646 w 672"/>
              <a:gd name="T7" fmla="*/ 2147483646 h 432"/>
              <a:gd name="T8" fmla="*/ 2147483646 w 672"/>
              <a:gd name="T9" fmla="*/ 2147483646 h 432"/>
              <a:gd name="T10" fmla="*/ 2147483646 w 672"/>
              <a:gd name="T11" fmla="*/ 2147483646 h 432"/>
              <a:gd name="T12" fmla="*/ 2147483646 w 672"/>
              <a:gd name="T13" fmla="*/ 2147483646 h 432"/>
              <a:gd name="T14" fmla="*/ 2147483646 w 672"/>
              <a:gd name="T15" fmla="*/ 2147483646 h 432"/>
              <a:gd name="T16" fmla="*/ 2147483646 w 672"/>
              <a:gd name="T17" fmla="*/ 2147483646 h 432"/>
              <a:gd name="T18" fmla="*/ 2147483646 w 672"/>
              <a:gd name="T19" fmla="*/ 2147483646 h 432"/>
              <a:gd name="T20" fmla="*/ 0 w 672"/>
              <a:gd name="T21" fmla="*/ 2147483646 h 4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72"/>
              <a:gd name="T34" fmla="*/ 0 h 432"/>
              <a:gd name="T35" fmla="*/ 672 w 672"/>
              <a:gd name="T36" fmla="*/ 432 h 4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72" h="432">
                <a:moveTo>
                  <a:pt x="0" y="48"/>
                </a:moveTo>
                <a:lnTo>
                  <a:pt x="336" y="0"/>
                </a:lnTo>
                <a:cubicBezTo>
                  <a:pt x="362" y="3"/>
                  <a:pt x="380" y="4"/>
                  <a:pt x="404" y="12"/>
                </a:cubicBezTo>
                <a:cubicBezTo>
                  <a:pt x="419" y="27"/>
                  <a:pt x="430" y="35"/>
                  <a:pt x="440" y="52"/>
                </a:cubicBezTo>
                <a:cubicBezTo>
                  <a:pt x="450" y="68"/>
                  <a:pt x="456" y="89"/>
                  <a:pt x="468" y="104"/>
                </a:cubicBezTo>
                <a:cubicBezTo>
                  <a:pt x="491" y="132"/>
                  <a:pt x="521" y="146"/>
                  <a:pt x="548" y="168"/>
                </a:cubicBezTo>
                <a:cubicBezTo>
                  <a:pt x="583" y="196"/>
                  <a:pt x="601" y="218"/>
                  <a:pt x="640" y="244"/>
                </a:cubicBezTo>
                <a:cubicBezTo>
                  <a:pt x="655" y="267"/>
                  <a:pt x="663" y="289"/>
                  <a:pt x="668" y="316"/>
                </a:cubicBezTo>
                <a:cubicBezTo>
                  <a:pt x="669" y="353"/>
                  <a:pt x="672" y="428"/>
                  <a:pt x="672" y="428"/>
                </a:cubicBezTo>
                <a:lnTo>
                  <a:pt x="48" y="432"/>
                </a:lnTo>
                <a:lnTo>
                  <a:pt x="0" y="4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1" name="Text Box 31">
            <a:extLst>
              <a:ext uri="{FF2B5EF4-FFF2-40B4-BE49-F238E27FC236}">
                <a16:creationId xmlns:a16="http://schemas.microsoft.com/office/drawing/2014/main" id="{78EAB4E1-7A22-4AA9-AF58-BF73AC7FB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4025" y="42672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24%</a:t>
            </a:r>
          </a:p>
        </p:txBody>
      </p:sp>
      <p:sp>
        <p:nvSpPr>
          <p:cNvPr id="66592" name="Text Box 32">
            <a:extLst>
              <a:ext uri="{FF2B5EF4-FFF2-40B4-BE49-F238E27FC236}">
                <a16:creationId xmlns:a16="http://schemas.microsoft.com/office/drawing/2014/main" id="{21C31C08-D18C-483C-8885-E119CC17D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47345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35%</a:t>
            </a:r>
          </a:p>
        </p:txBody>
      </p:sp>
      <p:sp>
        <p:nvSpPr>
          <p:cNvPr id="66593" name="Text Box 33">
            <a:extLst>
              <a:ext uri="{FF2B5EF4-FFF2-40B4-BE49-F238E27FC236}">
                <a16:creationId xmlns:a16="http://schemas.microsoft.com/office/drawing/2014/main" id="{8608E9B0-EE59-4B9D-8AE1-E11442217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0" y="3368675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19%</a:t>
            </a:r>
          </a:p>
        </p:txBody>
      </p:sp>
      <p:sp>
        <p:nvSpPr>
          <p:cNvPr id="66594" name="Text Box 34">
            <a:extLst>
              <a:ext uri="{FF2B5EF4-FFF2-40B4-BE49-F238E27FC236}">
                <a16:creationId xmlns:a16="http://schemas.microsoft.com/office/drawing/2014/main" id="{C16D1298-E7C0-46B8-94D1-21CCD3382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25" y="40386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10%</a:t>
            </a:r>
          </a:p>
        </p:txBody>
      </p:sp>
      <p:sp>
        <p:nvSpPr>
          <p:cNvPr id="66595" name="Text Box 35">
            <a:extLst>
              <a:ext uri="{FF2B5EF4-FFF2-40B4-BE49-F238E27FC236}">
                <a16:creationId xmlns:a16="http://schemas.microsoft.com/office/drawing/2014/main" id="{0C2C9426-14FF-43D1-96EE-F1EA32512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313" y="4205288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2%</a:t>
            </a:r>
          </a:p>
        </p:txBody>
      </p:sp>
      <p:sp>
        <p:nvSpPr>
          <p:cNvPr id="66596" name="Text Box 36">
            <a:extLst>
              <a:ext uri="{FF2B5EF4-FFF2-40B4-BE49-F238E27FC236}">
                <a16:creationId xmlns:a16="http://schemas.microsoft.com/office/drawing/2014/main" id="{8ED82D9F-9CDA-4E4E-91D2-279DAE49D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41148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3%</a:t>
            </a:r>
          </a:p>
        </p:txBody>
      </p:sp>
      <p:sp>
        <p:nvSpPr>
          <p:cNvPr id="66597" name="Text Box 37">
            <a:extLst>
              <a:ext uri="{FF2B5EF4-FFF2-40B4-BE49-F238E27FC236}">
                <a16:creationId xmlns:a16="http://schemas.microsoft.com/office/drawing/2014/main" id="{5BF77AFE-4823-43C6-9106-054BB6292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225" y="3368675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3%</a:t>
            </a:r>
          </a:p>
        </p:txBody>
      </p:sp>
      <p:sp>
        <p:nvSpPr>
          <p:cNvPr id="66598" name="Text Box 38">
            <a:extLst>
              <a:ext uri="{FF2B5EF4-FFF2-40B4-BE49-F238E27FC236}">
                <a16:creationId xmlns:a16="http://schemas.microsoft.com/office/drawing/2014/main" id="{39ED450F-15F8-41BF-B668-63D9BD8DC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113" y="34290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8%</a:t>
            </a:r>
          </a:p>
        </p:txBody>
      </p:sp>
      <p:sp>
        <p:nvSpPr>
          <p:cNvPr id="66599" name="Text Box 39">
            <a:extLst>
              <a:ext uri="{FF2B5EF4-FFF2-40B4-BE49-F238E27FC236}">
                <a16:creationId xmlns:a16="http://schemas.microsoft.com/office/drawing/2014/main" id="{64AF57DC-97B3-4726-87EC-5B7CEB4EE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688013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1%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600" name="Text Box 40">
            <a:extLst>
              <a:ext uri="{FF2B5EF4-FFF2-40B4-BE49-F238E27FC236}">
                <a16:creationId xmlns:a16="http://schemas.microsoft.com/office/drawing/2014/main" id="{37AE606E-3245-4DC6-B16B-98FE20D6A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913" y="51054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4%</a:t>
            </a:r>
          </a:p>
        </p:txBody>
      </p:sp>
      <p:sp>
        <p:nvSpPr>
          <p:cNvPr id="66601" name="Text Box 41">
            <a:extLst>
              <a:ext uri="{FF2B5EF4-FFF2-40B4-BE49-F238E27FC236}">
                <a16:creationId xmlns:a16="http://schemas.microsoft.com/office/drawing/2014/main" id="{869E8F0F-AD4D-4E02-A84C-39E1B614B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2675" y="42783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13%</a:t>
            </a:r>
          </a:p>
        </p:txBody>
      </p:sp>
      <p:sp>
        <p:nvSpPr>
          <p:cNvPr id="66602" name="Text Box 42">
            <a:extLst>
              <a:ext uri="{FF2B5EF4-FFF2-40B4-BE49-F238E27FC236}">
                <a16:creationId xmlns:a16="http://schemas.microsoft.com/office/drawing/2014/main" id="{D7B6683A-6B73-4ABF-8B31-8F38107E4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425" y="3546475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15%</a:t>
            </a:r>
          </a:p>
        </p:txBody>
      </p:sp>
      <p:sp>
        <p:nvSpPr>
          <p:cNvPr id="66603" name="Text Box 43">
            <a:extLst>
              <a:ext uri="{FF2B5EF4-FFF2-40B4-BE49-F238E27FC236}">
                <a16:creationId xmlns:a16="http://schemas.microsoft.com/office/drawing/2014/main" id="{984FE669-6FDC-412A-805E-2E7B2DE03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7244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3%</a:t>
            </a:r>
          </a:p>
        </p:txBody>
      </p:sp>
      <p:sp>
        <p:nvSpPr>
          <p:cNvPr id="66604" name="Text Box 44">
            <a:extLst>
              <a:ext uri="{FF2B5EF4-FFF2-40B4-BE49-F238E27FC236}">
                <a16:creationId xmlns:a16="http://schemas.microsoft.com/office/drawing/2014/main" id="{90C0197C-25CE-4214-AACD-013A0A6AA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6413" y="506095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9%</a:t>
            </a:r>
          </a:p>
        </p:txBody>
      </p:sp>
      <p:sp>
        <p:nvSpPr>
          <p:cNvPr id="66605" name="Text Box 45">
            <a:extLst>
              <a:ext uri="{FF2B5EF4-FFF2-40B4-BE49-F238E27FC236}">
                <a16:creationId xmlns:a16="http://schemas.microsoft.com/office/drawing/2014/main" id="{EEA45183-992A-42F5-8ADB-54EF2DEB3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313" y="58674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3%</a:t>
            </a:r>
          </a:p>
        </p:txBody>
      </p:sp>
      <p:sp>
        <p:nvSpPr>
          <p:cNvPr id="66606" name="Text Box 46">
            <a:extLst>
              <a:ext uri="{FF2B5EF4-FFF2-40B4-BE49-F238E27FC236}">
                <a16:creationId xmlns:a16="http://schemas.microsoft.com/office/drawing/2014/main" id="{47B4176A-1054-419B-B1FE-B41ECDBD0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49530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18%</a:t>
            </a:r>
          </a:p>
        </p:txBody>
      </p:sp>
      <p:sp>
        <p:nvSpPr>
          <p:cNvPr id="66607" name="Freeform 47">
            <a:extLst>
              <a:ext uri="{FF2B5EF4-FFF2-40B4-BE49-F238E27FC236}">
                <a16:creationId xmlns:a16="http://schemas.microsoft.com/office/drawing/2014/main" id="{244EB793-8450-4D01-8C4B-4F1B8B9E7DB5}"/>
              </a:ext>
            </a:extLst>
          </p:cNvPr>
          <p:cNvSpPr>
            <a:spLocks/>
          </p:cNvSpPr>
          <p:nvPr/>
        </p:nvSpPr>
        <p:spPr bwMode="auto">
          <a:xfrm>
            <a:off x="4648200" y="2819400"/>
            <a:ext cx="744538" cy="457200"/>
          </a:xfrm>
          <a:custGeom>
            <a:avLst/>
            <a:gdLst>
              <a:gd name="T0" fmla="*/ 2147483646 w 469"/>
              <a:gd name="T1" fmla="*/ 2147483646 h 288"/>
              <a:gd name="T2" fmla="*/ 2147483646 w 469"/>
              <a:gd name="T3" fmla="*/ 2147483646 h 288"/>
              <a:gd name="T4" fmla="*/ 2147483646 w 469"/>
              <a:gd name="T5" fmla="*/ 0 h 288"/>
              <a:gd name="T6" fmla="*/ 0 w 469"/>
              <a:gd name="T7" fmla="*/ 2147483646 h 288"/>
              <a:gd name="T8" fmla="*/ 2147483646 w 469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9"/>
              <a:gd name="T16" fmla="*/ 0 h 288"/>
              <a:gd name="T17" fmla="*/ 469 w 469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9" h="288">
                <a:moveTo>
                  <a:pt x="469" y="268"/>
                </a:moveTo>
                <a:cubicBezTo>
                  <a:pt x="454" y="205"/>
                  <a:pt x="469" y="130"/>
                  <a:pt x="469" y="65"/>
                </a:cubicBezTo>
                <a:lnTo>
                  <a:pt x="48" y="0"/>
                </a:lnTo>
                <a:lnTo>
                  <a:pt x="0" y="288"/>
                </a:lnTo>
                <a:lnTo>
                  <a:pt x="469" y="26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08" name="Freeform 48">
            <a:extLst>
              <a:ext uri="{FF2B5EF4-FFF2-40B4-BE49-F238E27FC236}">
                <a16:creationId xmlns:a16="http://schemas.microsoft.com/office/drawing/2014/main" id="{7FB5C6A5-B7D2-4013-8DCA-5CAAFD9AB4DC}"/>
              </a:ext>
            </a:extLst>
          </p:cNvPr>
          <p:cNvSpPr>
            <a:spLocks/>
          </p:cNvSpPr>
          <p:nvPr/>
        </p:nvSpPr>
        <p:spPr bwMode="auto">
          <a:xfrm>
            <a:off x="4114800" y="2819400"/>
            <a:ext cx="609600" cy="457200"/>
          </a:xfrm>
          <a:custGeom>
            <a:avLst/>
            <a:gdLst>
              <a:gd name="T0" fmla="*/ 2147483646 w 384"/>
              <a:gd name="T1" fmla="*/ 2147483646 h 288"/>
              <a:gd name="T2" fmla="*/ 2147483646 w 384"/>
              <a:gd name="T3" fmla="*/ 0 h 288"/>
              <a:gd name="T4" fmla="*/ 0 w 384"/>
              <a:gd name="T5" fmla="*/ 2147483646 h 288"/>
              <a:gd name="T6" fmla="*/ 0 w 384"/>
              <a:gd name="T7" fmla="*/ 2147483646 h 288"/>
              <a:gd name="T8" fmla="*/ 2147483646 w 384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4"/>
              <a:gd name="T16" fmla="*/ 0 h 288"/>
              <a:gd name="T17" fmla="*/ 384 w 38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4" h="288">
                <a:moveTo>
                  <a:pt x="336" y="288"/>
                </a:moveTo>
                <a:lnTo>
                  <a:pt x="384" y="0"/>
                </a:lnTo>
                <a:lnTo>
                  <a:pt x="0" y="48"/>
                </a:lnTo>
                <a:lnTo>
                  <a:pt x="0" y="288"/>
                </a:lnTo>
                <a:lnTo>
                  <a:pt x="336" y="28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09" name="Text Box 49">
            <a:extLst>
              <a:ext uri="{FF2B5EF4-FFF2-40B4-BE49-F238E27FC236}">
                <a16:creationId xmlns:a16="http://schemas.microsoft.com/office/drawing/2014/main" id="{A217E445-D631-476C-8B90-25AEE8D7D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44813"/>
            <a:ext cx="595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14%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610" name="Text Box 50">
            <a:extLst>
              <a:ext uri="{FF2B5EF4-FFF2-40B4-BE49-F238E27FC236}">
                <a16:creationId xmlns:a16="http://schemas.microsoft.com/office/drawing/2014/main" id="{32E5AD6A-A19E-483A-828C-E204F3606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92100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18%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611" name="Freeform 51">
            <a:extLst>
              <a:ext uri="{FF2B5EF4-FFF2-40B4-BE49-F238E27FC236}">
                <a16:creationId xmlns:a16="http://schemas.microsoft.com/office/drawing/2014/main" id="{C8F7538A-E6AE-4E99-BF50-095E17DCBD3B}"/>
              </a:ext>
            </a:extLst>
          </p:cNvPr>
          <p:cNvSpPr>
            <a:spLocks/>
          </p:cNvSpPr>
          <p:nvPr/>
        </p:nvSpPr>
        <p:spPr bwMode="auto">
          <a:xfrm>
            <a:off x="4038600" y="2286000"/>
            <a:ext cx="685800" cy="609600"/>
          </a:xfrm>
          <a:custGeom>
            <a:avLst/>
            <a:gdLst>
              <a:gd name="T0" fmla="*/ 2147483646 w 432"/>
              <a:gd name="T1" fmla="*/ 2147483646 h 384"/>
              <a:gd name="T2" fmla="*/ 2147483646 w 432"/>
              <a:gd name="T3" fmla="*/ 0 h 384"/>
              <a:gd name="T4" fmla="*/ 0 w 432"/>
              <a:gd name="T5" fmla="*/ 2147483646 h 384"/>
              <a:gd name="T6" fmla="*/ 2147483646 w 432"/>
              <a:gd name="T7" fmla="*/ 2147483646 h 384"/>
              <a:gd name="T8" fmla="*/ 2147483646 w 432"/>
              <a:gd name="T9" fmla="*/ 2147483646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384"/>
              <a:gd name="T17" fmla="*/ 432 w 432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384">
                <a:moveTo>
                  <a:pt x="432" y="336"/>
                </a:moveTo>
                <a:lnTo>
                  <a:pt x="48" y="0"/>
                </a:lnTo>
                <a:lnTo>
                  <a:pt x="0" y="48"/>
                </a:lnTo>
                <a:lnTo>
                  <a:pt x="48" y="384"/>
                </a:lnTo>
                <a:lnTo>
                  <a:pt x="432" y="33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12" name="Text Box 52">
            <a:extLst>
              <a:ext uri="{FF2B5EF4-FFF2-40B4-BE49-F238E27FC236}">
                <a16:creationId xmlns:a16="http://schemas.microsoft.com/office/drawing/2014/main" id="{1FF984D0-28FD-4666-ADBB-40DB6B43D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511425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18%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613" name="Freeform 53">
            <a:extLst>
              <a:ext uri="{FF2B5EF4-FFF2-40B4-BE49-F238E27FC236}">
                <a16:creationId xmlns:a16="http://schemas.microsoft.com/office/drawing/2014/main" id="{17DB695E-764C-43DF-B75E-3C7C867979D2}"/>
              </a:ext>
            </a:extLst>
          </p:cNvPr>
          <p:cNvSpPr>
            <a:spLocks/>
          </p:cNvSpPr>
          <p:nvPr/>
        </p:nvSpPr>
        <p:spPr bwMode="auto">
          <a:xfrm>
            <a:off x="3657600" y="1219200"/>
            <a:ext cx="1219200" cy="1600200"/>
          </a:xfrm>
          <a:custGeom>
            <a:avLst/>
            <a:gdLst>
              <a:gd name="T0" fmla="*/ 2147483646 w 768"/>
              <a:gd name="T1" fmla="*/ 2147483646 h 1008"/>
              <a:gd name="T2" fmla="*/ 2147483646 w 768"/>
              <a:gd name="T3" fmla="*/ 2147483646 h 1008"/>
              <a:gd name="T4" fmla="*/ 0 w 768"/>
              <a:gd name="T5" fmla="*/ 2147483646 h 1008"/>
              <a:gd name="T6" fmla="*/ 2147483646 w 768"/>
              <a:gd name="T7" fmla="*/ 0 h 1008"/>
              <a:gd name="T8" fmla="*/ 2147483646 w 768"/>
              <a:gd name="T9" fmla="*/ 2147483646 h 1008"/>
              <a:gd name="T10" fmla="*/ 2147483646 w 768"/>
              <a:gd name="T11" fmla="*/ 2147483646 h 10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8"/>
              <a:gd name="T19" fmla="*/ 0 h 1008"/>
              <a:gd name="T20" fmla="*/ 768 w 768"/>
              <a:gd name="T21" fmla="*/ 1008 h 10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8" h="1008">
                <a:moveTo>
                  <a:pt x="672" y="1008"/>
                </a:moveTo>
                <a:lnTo>
                  <a:pt x="288" y="672"/>
                </a:lnTo>
                <a:lnTo>
                  <a:pt x="0" y="144"/>
                </a:lnTo>
                <a:lnTo>
                  <a:pt x="240" y="0"/>
                </a:lnTo>
                <a:lnTo>
                  <a:pt x="768" y="672"/>
                </a:lnTo>
                <a:lnTo>
                  <a:pt x="672" y="100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14" name="Freeform 54">
            <a:extLst>
              <a:ext uri="{FF2B5EF4-FFF2-40B4-BE49-F238E27FC236}">
                <a16:creationId xmlns:a16="http://schemas.microsoft.com/office/drawing/2014/main" id="{4BF4B6F0-7B28-4659-83E9-BB153CF2671F}"/>
              </a:ext>
            </a:extLst>
          </p:cNvPr>
          <p:cNvSpPr>
            <a:spLocks/>
          </p:cNvSpPr>
          <p:nvPr/>
        </p:nvSpPr>
        <p:spPr bwMode="auto">
          <a:xfrm>
            <a:off x="3276600" y="2057400"/>
            <a:ext cx="838200" cy="685800"/>
          </a:xfrm>
          <a:custGeom>
            <a:avLst/>
            <a:gdLst>
              <a:gd name="T0" fmla="*/ 2147483646 w 528"/>
              <a:gd name="T1" fmla="*/ 2147483646 h 432"/>
              <a:gd name="T2" fmla="*/ 0 w 528"/>
              <a:gd name="T3" fmla="*/ 2147483646 h 432"/>
              <a:gd name="T4" fmla="*/ 0 w 528"/>
              <a:gd name="T5" fmla="*/ 0 h 432"/>
              <a:gd name="T6" fmla="*/ 2147483646 w 528"/>
              <a:gd name="T7" fmla="*/ 2147483646 h 432"/>
              <a:gd name="T8" fmla="*/ 2147483646 w 528"/>
              <a:gd name="T9" fmla="*/ 2147483646 h 432"/>
              <a:gd name="T10" fmla="*/ 2147483646 w 528"/>
              <a:gd name="T11" fmla="*/ 2147483646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"/>
              <a:gd name="T19" fmla="*/ 0 h 432"/>
              <a:gd name="T20" fmla="*/ 528 w 528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" h="432">
                <a:moveTo>
                  <a:pt x="528" y="432"/>
                </a:moveTo>
                <a:lnTo>
                  <a:pt x="0" y="336"/>
                </a:lnTo>
                <a:lnTo>
                  <a:pt x="0" y="0"/>
                </a:lnTo>
                <a:lnTo>
                  <a:pt x="144" y="144"/>
                </a:lnTo>
                <a:lnTo>
                  <a:pt x="480" y="192"/>
                </a:lnTo>
                <a:lnTo>
                  <a:pt x="528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15" name="Freeform 55">
            <a:extLst>
              <a:ext uri="{FF2B5EF4-FFF2-40B4-BE49-F238E27FC236}">
                <a16:creationId xmlns:a16="http://schemas.microsoft.com/office/drawing/2014/main" id="{6B89002C-5E9D-4CD7-BDB9-EE531AD80FA1}"/>
              </a:ext>
            </a:extLst>
          </p:cNvPr>
          <p:cNvSpPr>
            <a:spLocks/>
          </p:cNvSpPr>
          <p:nvPr/>
        </p:nvSpPr>
        <p:spPr bwMode="auto">
          <a:xfrm>
            <a:off x="3733800" y="2667000"/>
            <a:ext cx="381000" cy="609600"/>
          </a:xfrm>
          <a:custGeom>
            <a:avLst/>
            <a:gdLst>
              <a:gd name="T0" fmla="*/ 2147483646 w 240"/>
              <a:gd name="T1" fmla="*/ 2147483646 h 384"/>
              <a:gd name="T2" fmla="*/ 2147483646 w 240"/>
              <a:gd name="T3" fmla="*/ 2147483646 h 384"/>
              <a:gd name="T4" fmla="*/ 2147483646 w 240"/>
              <a:gd name="T5" fmla="*/ 2147483646 h 384"/>
              <a:gd name="T6" fmla="*/ 0 w 240"/>
              <a:gd name="T7" fmla="*/ 0 h 384"/>
              <a:gd name="T8" fmla="*/ 0 w 240"/>
              <a:gd name="T9" fmla="*/ 2147483646 h 384"/>
              <a:gd name="T10" fmla="*/ 2147483646 w 240"/>
              <a:gd name="T11" fmla="*/ 2147483646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384"/>
              <a:gd name="T20" fmla="*/ 240 w 240"/>
              <a:gd name="T21" fmla="*/ 384 h 3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384">
                <a:moveTo>
                  <a:pt x="240" y="384"/>
                </a:moveTo>
                <a:lnTo>
                  <a:pt x="240" y="144"/>
                </a:lnTo>
                <a:lnTo>
                  <a:pt x="240" y="48"/>
                </a:lnTo>
                <a:lnTo>
                  <a:pt x="0" y="0"/>
                </a:lnTo>
                <a:lnTo>
                  <a:pt x="0" y="384"/>
                </a:lnTo>
                <a:lnTo>
                  <a:pt x="240" y="38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16" name="Freeform 56">
            <a:extLst>
              <a:ext uri="{FF2B5EF4-FFF2-40B4-BE49-F238E27FC236}">
                <a16:creationId xmlns:a16="http://schemas.microsoft.com/office/drawing/2014/main" id="{73AA4DED-F737-4284-8D1A-1846F35F1593}"/>
              </a:ext>
            </a:extLst>
          </p:cNvPr>
          <p:cNvSpPr>
            <a:spLocks/>
          </p:cNvSpPr>
          <p:nvPr/>
        </p:nvSpPr>
        <p:spPr bwMode="auto">
          <a:xfrm>
            <a:off x="3276600" y="2590800"/>
            <a:ext cx="457200" cy="685800"/>
          </a:xfrm>
          <a:custGeom>
            <a:avLst/>
            <a:gdLst>
              <a:gd name="T0" fmla="*/ 2147483646 w 288"/>
              <a:gd name="T1" fmla="*/ 2147483646 h 432"/>
              <a:gd name="T2" fmla="*/ 0 w 288"/>
              <a:gd name="T3" fmla="*/ 2147483646 h 432"/>
              <a:gd name="T4" fmla="*/ 0 w 288"/>
              <a:gd name="T5" fmla="*/ 0 h 432"/>
              <a:gd name="T6" fmla="*/ 2147483646 w 288"/>
              <a:gd name="T7" fmla="*/ 2147483646 h 432"/>
              <a:gd name="T8" fmla="*/ 2147483646 w 288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432"/>
              <a:gd name="T17" fmla="*/ 288 w 288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432">
                <a:moveTo>
                  <a:pt x="288" y="432"/>
                </a:moveTo>
                <a:lnTo>
                  <a:pt x="0" y="432"/>
                </a:lnTo>
                <a:lnTo>
                  <a:pt x="0" y="0"/>
                </a:lnTo>
                <a:lnTo>
                  <a:pt x="288" y="48"/>
                </a:lnTo>
                <a:lnTo>
                  <a:pt x="288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17" name="Freeform 57">
            <a:extLst>
              <a:ext uri="{FF2B5EF4-FFF2-40B4-BE49-F238E27FC236}">
                <a16:creationId xmlns:a16="http://schemas.microsoft.com/office/drawing/2014/main" id="{2215A4D1-FE4F-4FF4-B0AF-060111CC0CD0}"/>
              </a:ext>
            </a:extLst>
          </p:cNvPr>
          <p:cNvSpPr>
            <a:spLocks/>
          </p:cNvSpPr>
          <p:nvPr/>
        </p:nvSpPr>
        <p:spPr bwMode="auto">
          <a:xfrm>
            <a:off x="4724400" y="2286000"/>
            <a:ext cx="685800" cy="685800"/>
          </a:xfrm>
          <a:custGeom>
            <a:avLst/>
            <a:gdLst>
              <a:gd name="T0" fmla="*/ 2147483646 w 432"/>
              <a:gd name="T1" fmla="*/ 2147483646 h 432"/>
              <a:gd name="T2" fmla="*/ 2147483646 w 432"/>
              <a:gd name="T3" fmla="*/ 0 h 432"/>
              <a:gd name="T4" fmla="*/ 2147483646 w 432"/>
              <a:gd name="T5" fmla="*/ 0 h 432"/>
              <a:gd name="T6" fmla="*/ 0 w 432"/>
              <a:gd name="T7" fmla="*/ 2147483646 h 432"/>
              <a:gd name="T8" fmla="*/ 2147483646 w 432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432"/>
              <a:gd name="T17" fmla="*/ 432 w 432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432">
                <a:moveTo>
                  <a:pt x="432" y="432"/>
                </a:moveTo>
                <a:lnTo>
                  <a:pt x="432" y="0"/>
                </a:lnTo>
                <a:lnTo>
                  <a:pt x="96" y="0"/>
                </a:lnTo>
                <a:lnTo>
                  <a:pt x="0" y="336"/>
                </a:lnTo>
                <a:lnTo>
                  <a:pt x="432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18" name="Text Box 59">
            <a:extLst>
              <a:ext uri="{FF2B5EF4-FFF2-40B4-BE49-F238E27FC236}">
                <a16:creationId xmlns:a16="http://schemas.microsoft.com/office/drawing/2014/main" id="{9DE9123F-D85E-4AA9-A424-147F28576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282825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9%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619" name="Text Box 60">
            <a:extLst>
              <a:ext uri="{FF2B5EF4-FFF2-40B4-BE49-F238E27FC236}">
                <a16:creationId xmlns:a16="http://schemas.microsoft.com/office/drawing/2014/main" id="{D112E20C-0F60-407E-9FA3-FC854402C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0" y="2868613"/>
            <a:ext cx="4810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8%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620" name="Text Box 61">
            <a:extLst>
              <a:ext uri="{FF2B5EF4-FFF2-40B4-BE49-F238E27FC236}">
                <a16:creationId xmlns:a16="http://schemas.microsoft.com/office/drawing/2014/main" id="{62B9E51E-42BD-41D4-97E6-CD39A3395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763838"/>
            <a:ext cx="595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12%</a:t>
            </a: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66621" name="Picture 62" descr="C:\AGVISE Logo\Agvise-logo2000.jpg">
            <a:extLst>
              <a:ext uri="{FF2B5EF4-FFF2-40B4-BE49-F238E27FC236}">
                <a16:creationId xmlns:a16="http://schemas.microsoft.com/office/drawing/2014/main" id="{AFA52C0A-D836-436E-ABE8-07A0ADD97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23304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622" name="Text Box 63">
            <a:extLst>
              <a:ext uri="{FF2B5EF4-FFF2-40B4-BE49-F238E27FC236}">
                <a16:creationId xmlns:a16="http://schemas.microsoft.com/office/drawing/2014/main" id="{0C9CF822-B66F-4EE8-A474-D2995F0FA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31788"/>
            <a:ext cx="8410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000000"/>
                </a:solidFill>
                <a:latin typeface="Arial" panose="020B0604020202020204" pitchFamily="34" charset="0"/>
              </a:rPr>
              <a:t>% Soil Samples with Salts greater than 1.0</a:t>
            </a:r>
            <a:r>
              <a:rPr lang="en-US" altLang="en-US" sz="2400" b="1" i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6623" name="Text Box 64">
            <a:extLst>
              <a:ext uri="{FF2B5EF4-FFF2-40B4-BE49-F238E27FC236}">
                <a16:creationId xmlns:a16="http://schemas.microsoft.com/office/drawing/2014/main" id="{722543BB-0160-4A9C-AB0B-AA3895203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8" y="1611313"/>
            <a:ext cx="2392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Fall 2015 Samples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624" name="Text Box 65">
            <a:extLst>
              <a:ext uri="{FF2B5EF4-FFF2-40B4-BE49-F238E27FC236}">
                <a16:creationId xmlns:a16="http://schemas.microsoft.com/office/drawing/2014/main" id="{45938A61-C4CD-4C31-B716-341330552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613" y="1952625"/>
            <a:ext cx="1931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(0-6” samples)</a:t>
            </a:r>
          </a:p>
        </p:txBody>
      </p:sp>
      <p:sp>
        <p:nvSpPr>
          <p:cNvPr id="66625" name="Text Box 66">
            <a:extLst>
              <a:ext uri="{FF2B5EF4-FFF2-40B4-BE49-F238E27FC236}">
                <a16:creationId xmlns:a16="http://schemas.microsoft.com/office/drawing/2014/main" id="{67BA7D47-B622-4522-8C8D-4EFB7ED5D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52400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MB</a:t>
            </a:r>
          </a:p>
        </p:txBody>
      </p:sp>
      <p:sp>
        <p:nvSpPr>
          <p:cNvPr id="66626" name="Text Box 67">
            <a:extLst>
              <a:ext uri="{FF2B5EF4-FFF2-40B4-BE49-F238E27FC236}">
                <a16:creationId xmlns:a16="http://schemas.microsoft.com/office/drawing/2014/main" id="{9E77BFF6-9786-437A-854E-5C3E2CBBF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657600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ND</a:t>
            </a:r>
          </a:p>
        </p:txBody>
      </p:sp>
      <p:sp>
        <p:nvSpPr>
          <p:cNvPr id="66627" name="Text Box 68">
            <a:extLst>
              <a:ext uri="{FF2B5EF4-FFF2-40B4-BE49-F238E27FC236}">
                <a16:creationId xmlns:a16="http://schemas.microsoft.com/office/drawing/2014/main" id="{FADD710C-D7EB-419D-B7BB-6458EDEA4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51816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SD</a:t>
            </a:r>
          </a:p>
        </p:txBody>
      </p:sp>
      <p:sp>
        <p:nvSpPr>
          <p:cNvPr id="66628" name="Text Box 69">
            <a:extLst>
              <a:ext uri="{FF2B5EF4-FFF2-40B4-BE49-F238E27FC236}">
                <a16:creationId xmlns:a16="http://schemas.microsoft.com/office/drawing/2014/main" id="{542CD3C4-21EC-4305-805A-0DB0C6B80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650" y="49530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MN</a:t>
            </a:r>
          </a:p>
        </p:txBody>
      </p:sp>
      <p:sp>
        <p:nvSpPr>
          <p:cNvPr id="66629" name="Text Box 70">
            <a:extLst>
              <a:ext uri="{FF2B5EF4-FFF2-40B4-BE49-F238E27FC236}">
                <a16:creationId xmlns:a16="http://schemas.microsoft.com/office/drawing/2014/main" id="{79F71B4B-E059-4976-99A1-A2ED9A4B1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75260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13%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630" name="Text Box 71">
            <a:extLst>
              <a:ext uri="{FF2B5EF4-FFF2-40B4-BE49-F238E27FC236}">
                <a16:creationId xmlns:a16="http://schemas.microsoft.com/office/drawing/2014/main" id="{294CD332-0777-4659-BD9E-424674AFA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675" y="5729288"/>
            <a:ext cx="63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11%</a:t>
            </a:r>
          </a:p>
        </p:txBody>
      </p:sp>
      <p:sp>
        <p:nvSpPr>
          <p:cNvPr id="66631" name="Text Box 72">
            <a:extLst>
              <a:ext uri="{FF2B5EF4-FFF2-40B4-BE49-F238E27FC236}">
                <a16:creationId xmlns:a16="http://schemas.microsoft.com/office/drawing/2014/main" id="{B730387B-82FB-47F4-8CAE-E94B10245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013" y="55626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1%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632" name="Text Box 73">
            <a:extLst>
              <a:ext uri="{FF2B5EF4-FFF2-40B4-BE49-F238E27FC236}">
                <a16:creationId xmlns:a16="http://schemas.microsoft.com/office/drawing/2014/main" id="{D2115CB4-D489-4C1F-8C93-B9F858042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613" y="57150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3%</a:t>
            </a:r>
          </a:p>
        </p:txBody>
      </p:sp>
      <p:sp>
        <p:nvSpPr>
          <p:cNvPr id="66633" name="Text Box 74">
            <a:extLst>
              <a:ext uri="{FF2B5EF4-FFF2-40B4-BE49-F238E27FC236}">
                <a16:creationId xmlns:a16="http://schemas.microsoft.com/office/drawing/2014/main" id="{92EFA251-044A-4C11-910C-5E0438222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663" y="4891088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2%</a:t>
            </a:r>
          </a:p>
        </p:txBody>
      </p:sp>
      <p:sp>
        <p:nvSpPr>
          <p:cNvPr id="66634" name="Text Box 76">
            <a:extLst>
              <a:ext uri="{FF2B5EF4-FFF2-40B4-BE49-F238E27FC236}">
                <a16:creationId xmlns:a16="http://schemas.microsoft.com/office/drawing/2014/main" id="{05CC5D8F-5FF3-41ED-B8FF-E9F0D90A9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3863" y="35814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9%</a:t>
            </a:r>
          </a:p>
        </p:txBody>
      </p:sp>
      <p:sp>
        <p:nvSpPr>
          <p:cNvPr id="66635" name="Text Box 77">
            <a:extLst>
              <a:ext uri="{FF2B5EF4-FFF2-40B4-BE49-F238E27FC236}">
                <a16:creationId xmlns:a16="http://schemas.microsoft.com/office/drawing/2014/main" id="{16389DA0-CA94-43F4-A098-8D1982DE0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905000"/>
            <a:ext cx="63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11%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636" name="Text Box 65">
            <a:extLst>
              <a:ext uri="{FF2B5EF4-FFF2-40B4-BE49-F238E27FC236}">
                <a16:creationId xmlns:a16="http://schemas.microsoft.com/office/drawing/2014/main" id="{D124604B-B45D-4253-BA77-DC9B46467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288" y="24384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5%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26EA6639-2B60-44C8-B8C3-B6CA9C09C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676400"/>
          </a:xfrm>
        </p:spPr>
        <p:txBody>
          <a:bodyPr/>
          <a:lstStyle/>
          <a:p>
            <a:r>
              <a:rPr lang="en-US" altLang="en-US" sz="3200" b="1" i="1">
                <a:latin typeface="Arial" panose="020B0604020202020204" pitchFamily="34" charset="0"/>
                <a:cs typeface="Arial" panose="020B0604020202020204" pitchFamily="34" charset="0"/>
              </a:rPr>
              <a:t>North Dakota &amp; NW Minnesota</a:t>
            </a:r>
            <a:br>
              <a:rPr lang="en-US" altLang="en-US" sz="3200" b="1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i="1">
                <a:latin typeface="Arial" panose="020B0604020202020204" pitchFamily="34" charset="0"/>
                <a:cs typeface="Arial" panose="020B0604020202020204" pitchFamily="34" charset="0"/>
              </a:rPr>
              <a:t>% Samples Testing with </a:t>
            </a:r>
            <a:br>
              <a:rPr lang="en-US" altLang="en-US" sz="3200" b="1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i="1">
                <a:latin typeface="Arial" panose="020B0604020202020204" pitchFamily="34" charset="0"/>
                <a:cs typeface="Arial" panose="020B0604020202020204" pitchFamily="34" charset="0"/>
              </a:rPr>
              <a:t>Salts greater than 1.0 </a:t>
            </a:r>
          </a:p>
        </p:txBody>
      </p:sp>
      <p:graphicFrame>
        <p:nvGraphicFramePr>
          <p:cNvPr id="67587" name="Content Placeholder 3">
            <a:extLst>
              <a:ext uri="{FF2B5EF4-FFF2-40B4-BE49-F238E27FC236}">
                <a16:creationId xmlns:a16="http://schemas.microsoft.com/office/drawing/2014/main" id="{A07DA60C-DD24-4CC3-B3F9-BD7FCE136E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8638" y="1905000"/>
          <a:ext cx="8302625" cy="443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220233" imgH="4391062" progId="Excel.Chart.8">
                  <p:embed/>
                </p:oleObj>
              </mc:Choice>
              <mc:Fallback>
                <p:oleObj name="Chart" r:id="rId2" imgW="8220233" imgH="4391062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905000"/>
                        <a:ext cx="8302625" cy="443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8" name="TextBox 4">
            <a:extLst>
              <a:ext uri="{FF2B5EF4-FFF2-40B4-BE49-F238E27FC236}">
                <a16:creationId xmlns:a16="http://schemas.microsoft.com/office/drawing/2014/main" id="{7A2B7003-952B-4B1D-98F8-A915D8A0A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8" y="6381750"/>
            <a:ext cx="5135562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1:1 salt method – expressed as mmhos/cm</a:t>
            </a:r>
          </a:p>
        </p:txBody>
      </p:sp>
      <p:sp>
        <p:nvSpPr>
          <p:cNvPr id="67589" name="TextBox 1">
            <a:extLst>
              <a:ext uri="{FF2B5EF4-FFF2-40B4-BE49-F238E27FC236}">
                <a16:creationId xmlns:a16="http://schemas.microsoft.com/office/drawing/2014/main" id="{BA38341F-B2CC-49A2-97CF-D229513D9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288" y="2133600"/>
            <a:ext cx="1377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582 Grand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       Forks</a:t>
            </a:r>
          </a:p>
        </p:txBody>
      </p:sp>
      <p:sp>
        <p:nvSpPr>
          <p:cNvPr id="67590" name="TextBox 6">
            <a:extLst>
              <a:ext uri="{FF2B5EF4-FFF2-40B4-BE49-F238E27FC236}">
                <a16:creationId xmlns:a16="http://schemas.microsoft.com/office/drawing/2014/main" id="{9FC93292-93CA-473E-A7E8-CC31200C8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429000"/>
            <a:ext cx="108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3B8F2D"/>
                </a:solidFill>
                <a:latin typeface="Arial" panose="020B0604020202020204" pitchFamily="34" charset="0"/>
              </a:rPr>
              <a:t>567 TRF</a:t>
            </a:r>
          </a:p>
        </p:txBody>
      </p:sp>
      <p:sp>
        <p:nvSpPr>
          <p:cNvPr id="67591" name="TextBox 7">
            <a:extLst>
              <a:ext uri="{FF2B5EF4-FFF2-40B4-BE49-F238E27FC236}">
                <a16:creationId xmlns:a16="http://schemas.microsoft.com/office/drawing/2014/main" id="{53279DAB-B56E-47EC-8B1E-2F074B960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4354513"/>
            <a:ext cx="1249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  <a:latin typeface="Arial" panose="020B0604020202020204" pitchFamily="34" charset="0"/>
              </a:rPr>
              <a:t>587 Minot</a:t>
            </a:r>
          </a:p>
        </p:txBody>
      </p:sp>
      <p:pic>
        <p:nvPicPr>
          <p:cNvPr id="67592" name="Picture 7">
            <a:extLst>
              <a:ext uri="{FF2B5EF4-FFF2-40B4-BE49-F238E27FC236}">
                <a16:creationId xmlns:a16="http://schemas.microsoft.com/office/drawing/2014/main" id="{FAE8357E-D965-4CF4-A656-4D4101E62F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1298575"/>
            <a:ext cx="15509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E956D726-6B54-4942-B193-C7545AB9F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341438"/>
          </a:xfrm>
        </p:spPr>
        <p:txBody>
          <a:bodyPr/>
          <a:lstStyle/>
          <a:p>
            <a:pPr algn="l"/>
            <a:r>
              <a:rPr lang="en-US" altLang="en-US" sz="3200" b="1" i="1">
                <a:latin typeface="Arial" panose="020B0604020202020204" pitchFamily="34" charset="0"/>
                <a:cs typeface="Arial" panose="020B0604020202020204" pitchFamily="34" charset="0"/>
              </a:rPr>
              <a:t>South Dakota  - % Samples Testing with </a:t>
            </a:r>
            <a:br>
              <a:rPr lang="en-US" altLang="en-US" sz="3200" b="1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i="1">
                <a:latin typeface="Arial" panose="020B0604020202020204" pitchFamily="34" charset="0"/>
                <a:cs typeface="Arial" panose="020B0604020202020204" pitchFamily="34" charset="0"/>
              </a:rPr>
              <a:t>Salts greater than 1.0 </a:t>
            </a:r>
          </a:p>
        </p:txBody>
      </p:sp>
      <p:graphicFrame>
        <p:nvGraphicFramePr>
          <p:cNvPr id="68611" name="Content Placeholder 3">
            <a:extLst>
              <a:ext uri="{FF2B5EF4-FFF2-40B4-BE49-F238E27FC236}">
                <a16:creationId xmlns:a16="http://schemas.microsoft.com/office/drawing/2014/main" id="{BBA9048C-296A-4D9D-BA8E-4D43E6E133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5138" y="1682750"/>
          <a:ext cx="8158162" cy="445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258036" imgH="4505251" progId="Excel.Sheet.8">
                  <p:embed/>
                </p:oleObj>
              </mc:Choice>
              <mc:Fallback>
                <p:oleObj name="Worksheet" r:id="rId2" imgW="8258036" imgH="4505251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1682750"/>
                        <a:ext cx="8158162" cy="445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2" name="TextBox 4">
            <a:extLst>
              <a:ext uri="{FF2B5EF4-FFF2-40B4-BE49-F238E27FC236}">
                <a16:creationId xmlns:a16="http://schemas.microsoft.com/office/drawing/2014/main" id="{02ABE1A3-A3E2-4758-8A55-83DDB5CF4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8" y="6381750"/>
            <a:ext cx="5135562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1:1 salt method – expressed as mmhos/cm</a:t>
            </a:r>
          </a:p>
        </p:txBody>
      </p:sp>
      <p:pic>
        <p:nvPicPr>
          <p:cNvPr id="68613" name="Picture 4">
            <a:extLst>
              <a:ext uri="{FF2B5EF4-FFF2-40B4-BE49-F238E27FC236}">
                <a16:creationId xmlns:a16="http://schemas.microsoft.com/office/drawing/2014/main" id="{F46F6BEA-DB83-4B43-98E9-5AE8BE545C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990600"/>
            <a:ext cx="1789112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>
            <a:extLst>
              <a:ext uri="{FF2B5EF4-FFF2-40B4-BE49-F238E27FC236}">
                <a16:creationId xmlns:a16="http://schemas.microsoft.com/office/drawing/2014/main" id="{E03A489E-91EF-4C16-A9F7-5EBF82827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8" t="12997" r="17606" b="5925"/>
          <a:stretch>
            <a:fillRect/>
          </a:stretch>
        </p:blipFill>
        <p:spPr bwMode="auto">
          <a:xfrm>
            <a:off x="773113" y="798513"/>
            <a:ext cx="7959725" cy="56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Box 3">
            <a:extLst>
              <a:ext uri="{FF2B5EF4-FFF2-40B4-BE49-F238E27FC236}">
                <a16:creationId xmlns:a16="http://schemas.microsoft.com/office/drawing/2014/main" id="{A9BA7724-437E-49E4-92CB-F648712E6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254000"/>
            <a:ext cx="8537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latin typeface="Arial" panose="020B0604020202020204" pitchFamily="34" charset="0"/>
              </a:rPr>
              <a:t>Zip Code  Areas For  Soil Test Summaries  </a:t>
            </a:r>
          </a:p>
        </p:txBody>
      </p:sp>
      <p:sp>
        <p:nvSpPr>
          <p:cNvPr id="69636" name="TextBox 1">
            <a:extLst>
              <a:ext uri="{FF2B5EF4-FFF2-40B4-BE49-F238E27FC236}">
                <a16:creationId xmlns:a16="http://schemas.microsoft.com/office/drawing/2014/main" id="{FE33F10E-F9DD-4BEE-8377-A1079482F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886200"/>
            <a:ext cx="744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latin typeface="Arial" panose="020B0604020202020204" pitchFamily="34" charset="0"/>
              </a:rPr>
              <a:t>MN</a:t>
            </a:r>
          </a:p>
        </p:txBody>
      </p:sp>
      <p:sp>
        <p:nvSpPr>
          <p:cNvPr id="69637" name="TextBox 4">
            <a:extLst>
              <a:ext uri="{FF2B5EF4-FFF2-40B4-BE49-F238E27FC236}">
                <a16:creationId xmlns:a16="http://schemas.microsoft.com/office/drawing/2014/main" id="{FA4B959B-2408-4928-B26D-3EEB9D4C3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4148138"/>
            <a:ext cx="682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latin typeface="Arial" panose="020B0604020202020204" pitchFamily="34" charset="0"/>
              </a:rPr>
              <a:t>SD</a:t>
            </a:r>
          </a:p>
        </p:txBody>
      </p:sp>
      <p:sp>
        <p:nvSpPr>
          <p:cNvPr id="69638" name="TextBox 5">
            <a:extLst>
              <a:ext uri="{FF2B5EF4-FFF2-40B4-BE49-F238E27FC236}">
                <a16:creationId xmlns:a16="http://schemas.microsoft.com/office/drawing/2014/main" id="{BF50FBAD-BDB2-46F5-B73B-C1E66E636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1838325"/>
            <a:ext cx="70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latin typeface="Arial" panose="020B0604020202020204" pitchFamily="34" charset="0"/>
              </a:rPr>
              <a:t>ND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2">
            <a:extLst>
              <a:ext uri="{FF2B5EF4-FFF2-40B4-BE49-F238E27FC236}">
                <a16:creationId xmlns:a16="http://schemas.microsoft.com/office/drawing/2014/main" id="{4E169BAB-738D-45F1-AB59-0E118F57ED0A}"/>
              </a:ext>
            </a:extLst>
          </p:cNvPr>
          <p:cNvSpPr>
            <a:spLocks/>
          </p:cNvSpPr>
          <p:nvPr/>
        </p:nvSpPr>
        <p:spPr bwMode="auto">
          <a:xfrm>
            <a:off x="4343400" y="3886200"/>
            <a:ext cx="685800" cy="990600"/>
          </a:xfrm>
          <a:custGeom>
            <a:avLst/>
            <a:gdLst>
              <a:gd name="T0" fmla="*/ 2147483646 w 432"/>
              <a:gd name="T1" fmla="*/ 2147483646 h 624"/>
              <a:gd name="T2" fmla="*/ 0 w 432"/>
              <a:gd name="T3" fmla="*/ 2147483646 h 624"/>
              <a:gd name="T4" fmla="*/ 0 w 432"/>
              <a:gd name="T5" fmla="*/ 2147483646 h 624"/>
              <a:gd name="T6" fmla="*/ 0 w 432"/>
              <a:gd name="T7" fmla="*/ 0 h 624"/>
              <a:gd name="T8" fmla="*/ 2147483646 w 432"/>
              <a:gd name="T9" fmla="*/ 2147483646 h 624"/>
              <a:gd name="T10" fmla="*/ 2147483646 w 432"/>
              <a:gd name="T11" fmla="*/ 2147483646 h 624"/>
              <a:gd name="T12" fmla="*/ 2147483646 w 432"/>
              <a:gd name="T13" fmla="*/ 2147483646 h 624"/>
              <a:gd name="T14" fmla="*/ 2147483646 w 432"/>
              <a:gd name="T15" fmla="*/ 2147483646 h 6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2"/>
              <a:gd name="T25" fmla="*/ 0 h 624"/>
              <a:gd name="T26" fmla="*/ 432 w 432"/>
              <a:gd name="T27" fmla="*/ 624 h 6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2" h="624">
                <a:moveTo>
                  <a:pt x="432" y="624"/>
                </a:moveTo>
                <a:lnTo>
                  <a:pt x="0" y="624"/>
                </a:lnTo>
                <a:lnTo>
                  <a:pt x="0" y="288"/>
                </a:lnTo>
                <a:lnTo>
                  <a:pt x="0" y="0"/>
                </a:lnTo>
                <a:lnTo>
                  <a:pt x="336" y="48"/>
                </a:lnTo>
                <a:lnTo>
                  <a:pt x="384" y="384"/>
                </a:lnTo>
                <a:lnTo>
                  <a:pt x="384" y="480"/>
                </a:lnTo>
                <a:lnTo>
                  <a:pt x="432" y="62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5" name="Freeform 3">
            <a:extLst>
              <a:ext uri="{FF2B5EF4-FFF2-40B4-BE49-F238E27FC236}">
                <a16:creationId xmlns:a16="http://schemas.microsoft.com/office/drawing/2014/main" id="{DFE38004-7D62-46B8-BF99-2DD1416B726C}"/>
              </a:ext>
            </a:extLst>
          </p:cNvPr>
          <p:cNvSpPr>
            <a:spLocks/>
          </p:cNvSpPr>
          <p:nvPr/>
        </p:nvSpPr>
        <p:spPr bwMode="auto">
          <a:xfrm>
            <a:off x="3276600" y="1447800"/>
            <a:ext cx="838200" cy="914400"/>
          </a:xfrm>
          <a:custGeom>
            <a:avLst/>
            <a:gdLst>
              <a:gd name="T0" fmla="*/ 2147483646 w 528"/>
              <a:gd name="T1" fmla="*/ 2147483646 h 576"/>
              <a:gd name="T2" fmla="*/ 2147483646 w 528"/>
              <a:gd name="T3" fmla="*/ 2147483646 h 576"/>
              <a:gd name="T4" fmla="*/ 2147483646 w 528"/>
              <a:gd name="T5" fmla="*/ 2147483646 h 576"/>
              <a:gd name="T6" fmla="*/ 0 w 528"/>
              <a:gd name="T7" fmla="*/ 2147483646 h 576"/>
              <a:gd name="T8" fmla="*/ 2147483646 w 528"/>
              <a:gd name="T9" fmla="*/ 2147483646 h 576"/>
              <a:gd name="T10" fmla="*/ 2147483646 w 528"/>
              <a:gd name="T11" fmla="*/ 0 h 576"/>
              <a:gd name="T12" fmla="*/ 2147483646 w 528"/>
              <a:gd name="T13" fmla="*/ 2147483646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576"/>
              <a:gd name="T23" fmla="*/ 528 w 528"/>
              <a:gd name="T24" fmla="*/ 576 h 5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576">
                <a:moveTo>
                  <a:pt x="528" y="528"/>
                </a:moveTo>
                <a:lnTo>
                  <a:pt x="480" y="576"/>
                </a:lnTo>
                <a:lnTo>
                  <a:pt x="144" y="528"/>
                </a:lnTo>
                <a:lnTo>
                  <a:pt x="0" y="384"/>
                </a:lnTo>
                <a:lnTo>
                  <a:pt x="48" y="48"/>
                </a:lnTo>
                <a:lnTo>
                  <a:pt x="240" y="0"/>
                </a:lnTo>
                <a:lnTo>
                  <a:pt x="528" y="52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Freeform 4">
            <a:extLst>
              <a:ext uri="{FF2B5EF4-FFF2-40B4-BE49-F238E27FC236}">
                <a16:creationId xmlns:a16="http://schemas.microsoft.com/office/drawing/2014/main" id="{69F0818E-D4E2-4E40-9420-66B0200F8F40}"/>
              </a:ext>
            </a:extLst>
          </p:cNvPr>
          <p:cNvSpPr>
            <a:spLocks/>
          </p:cNvSpPr>
          <p:nvPr/>
        </p:nvSpPr>
        <p:spPr bwMode="auto">
          <a:xfrm>
            <a:off x="2443163" y="3205163"/>
            <a:ext cx="708025" cy="785812"/>
          </a:xfrm>
          <a:custGeom>
            <a:avLst/>
            <a:gdLst>
              <a:gd name="T0" fmla="*/ 2147483646 w 621"/>
              <a:gd name="T1" fmla="*/ 0 h 723"/>
              <a:gd name="T2" fmla="*/ 2147483646 w 621"/>
              <a:gd name="T3" fmla="*/ 2147483646 h 723"/>
              <a:gd name="T4" fmla="*/ 2147483646 w 621"/>
              <a:gd name="T5" fmla="*/ 2147483646 h 723"/>
              <a:gd name="T6" fmla="*/ 0 w 621"/>
              <a:gd name="T7" fmla="*/ 2147483646 h 723"/>
              <a:gd name="T8" fmla="*/ 2147483646 w 621"/>
              <a:gd name="T9" fmla="*/ 0 h 7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1"/>
              <a:gd name="T16" fmla="*/ 0 h 723"/>
              <a:gd name="T17" fmla="*/ 621 w 621"/>
              <a:gd name="T18" fmla="*/ 723 h 7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1" h="723">
                <a:moveTo>
                  <a:pt x="51" y="0"/>
                </a:moveTo>
                <a:lnTo>
                  <a:pt x="621" y="30"/>
                </a:lnTo>
                <a:lnTo>
                  <a:pt x="576" y="675"/>
                </a:lnTo>
                <a:lnTo>
                  <a:pt x="0" y="723"/>
                </a:lnTo>
                <a:lnTo>
                  <a:pt x="51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7" name="Freeform 5" descr="Sphere">
            <a:extLst>
              <a:ext uri="{FF2B5EF4-FFF2-40B4-BE49-F238E27FC236}">
                <a16:creationId xmlns:a16="http://schemas.microsoft.com/office/drawing/2014/main" id="{34F399FB-DB10-4AE0-9F66-C15B4D5F4F25}"/>
              </a:ext>
            </a:extLst>
          </p:cNvPr>
          <p:cNvSpPr>
            <a:spLocks/>
          </p:cNvSpPr>
          <p:nvPr/>
        </p:nvSpPr>
        <p:spPr bwMode="auto">
          <a:xfrm>
            <a:off x="3100388" y="3233738"/>
            <a:ext cx="601662" cy="704850"/>
          </a:xfrm>
          <a:custGeom>
            <a:avLst/>
            <a:gdLst>
              <a:gd name="T0" fmla="*/ 2147483646 w 528"/>
              <a:gd name="T1" fmla="*/ 0 h 648"/>
              <a:gd name="T2" fmla="*/ 2147483646 w 528"/>
              <a:gd name="T3" fmla="*/ 2147483646 h 648"/>
              <a:gd name="T4" fmla="*/ 2147483646 w 528"/>
              <a:gd name="T5" fmla="*/ 2147483646 h 648"/>
              <a:gd name="T6" fmla="*/ 2147483646 w 528"/>
              <a:gd name="T7" fmla="*/ 2147483646 h 648"/>
              <a:gd name="T8" fmla="*/ 2147483646 w 528"/>
              <a:gd name="T9" fmla="*/ 2147483646 h 648"/>
              <a:gd name="T10" fmla="*/ 0 w 528"/>
              <a:gd name="T11" fmla="*/ 2147483646 h 648"/>
              <a:gd name="T12" fmla="*/ 2147483646 w 528"/>
              <a:gd name="T13" fmla="*/ 0 h 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648"/>
              <a:gd name="T23" fmla="*/ 528 w 528"/>
              <a:gd name="T24" fmla="*/ 648 h 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648">
                <a:moveTo>
                  <a:pt x="48" y="0"/>
                </a:moveTo>
                <a:lnTo>
                  <a:pt x="528" y="24"/>
                </a:lnTo>
                <a:lnTo>
                  <a:pt x="528" y="552"/>
                </a:lnTo>
                <a:lnTo>
                  <a:pt x="480" y="552"/>
                </a:lnTo>
                <a:lnTo>
                  <a:pt x="144" y="648"/>
                </a:lnTo>
                <a:lnTo>
                  <a:pt x="0" y="648"/>
                </a:lnTo>
                <a:lnTo>
                  <a:pt x="48" y="0"/>
                </a:lnTo>
                <a:close/>
              </a:path>
            </a:pathLst>
          </a:custGeom>
          <a:pattFill prst="sphere">
            <a:fgClr>
              <a:srgbClr val="FFFF00"/>
            </a:fgClr>
            <a:bgClr>
              <a:srgbClr val="FFFF00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8" name="Freeform 6">
            <a:extLst>
              <a:ext uri="{FF2B5EF4-FFF2-40B4-BE49-F238E27FC236}">
                <a16:creationId xmlns:a16="http://schemas.microsoft.com/office/drawing/2014/main" id="{A9A4A9E4-1755-4E97-9F68-4E738773C432}"/>
              </a:ext>
            </a:extLst>
          </p:cNvPr>
          <p:cNvSpPr>
            <a:spLocks/>
          </p:cNvSpPr>
          <p:nvPr/>
        </p:nvSpPr>
        <p:spPr bwMode="auto">
          <a:xfrm>
            <a:off x="3702050" y="3260725"/>
            <a:ext cx="546100" cy="574675"/>
          </a:xfrm>
          <a:custGeom>
            <a:avLst/>
            <a:gdLst>
              <a:gd name="T0" fmla="*/ 0 w 480"/>
              <a:gd name="T1" fmla="*/ 0 h 528"/>
              <a:gd name="T2" fmla="*/ 2147483646 w 480"/>
              <a:gd name="T3" fmla="*/ 0 h 528"/>
              <a:gd name="T4" fmla="*/ 2147483646 w 480"/>
              <a:gd name="T5" fmla="*/ 2147483646 h 528"/>
              <a:gd name="T6" fmla="*/ 0 w 480"/>
              <a:gd name="T7" fmla="*/ 2147483646 h 528"/>
              <a:gd name="T8" fmla="*/ 0 w 480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0"/>
              <a:gd name="T16" fmla="*/ 0 h 528"/>
              <a:gd name="T17" fmla="*/ 480 w 480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0" h="528">
                <a:moveTo>
                  <a:pt x="0" y="0"/>
                </a:moveTo>
                <a:lnTo>
                  <a:pt x="480" y="0"/>
                </a:lnTo>
                <a:lnTo>
                  <a:pt x="480" y="480"/>
                </a:lnTo>
                <a:lnTo>
                  <a:pt x="0" y="52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Freeform 7">
            <a:extLst>
              <a:ext uri="{FF2B5EF4-FFF2-40B4-BE49-F238E27FC236}">
                <a16:creationId xmlns:a16="http://schemas.microsoft.com/office/drawing/2014/main" id="{12050ADF-B091-4DBA-96C5-E3A0961E586F}"/>
              </a:ext>
            </a:extLst>
          </p:cNvPr>
          <p:cNvSpPr>
            <a:spLocks/>
          </p:cNvSpPr>
          <p:nvPr/>
        </p:nvSpPr>
        <p:spPr bwMode="auto">
          <a:xfrm>
            <a:off x="4248150" y="3260725"/>
            <a:ext cx="604838" cy="730250"/>
          </a:xfrm>
          <a:custGeom>
            <a:avLst/>
            <a:gdLst>
              <a:gd name="T0" fmla="*/ 0 w 531"/>
              <a:gd name="T1" fmla="*/ 0 h 672"/>
              <a:gd name="T2" fmla="*/ 2147483646 w 531"/>
              <a:gd name="T3" fmla="*/ 0 h 672"/>
              <a:gd name="T4" fmla="*/ 2147483646 w 531"/>
              <a:gd name="T5" fmla="*/ 2147483646 h 672"/>
              <a:gd name="T6" fmla="*/ 2147483646 w 531"/>
              <a:gd name="T7" fmla="*/ 2147483646 h 672"/>
              <a:gd name="T8" fmla="*/ 2147483646 w 531"/>
              <a:gd name="T9" fmla="*/ 2147483646 h 672"/>
              <a:gd name="T10" fmla="*/ 2147483646 w 531"/>
              <a:gd name="T11" fmla="*/ 2147483646 h 672"/>
              <a:gd name="T12" fmla="*/ 2147483646 w 531"/>
              <a:gd name="T13" fmla="*/ 2147483646 h 672"/>
              <a:gd name="T14" fmla="*/ 2147483646 w 531"/>
              <a:gd name="T15" fmla="*/ 2147483646 h 672"/>
              <a:gd name="T16" fmla="*/ 2147483646 w 531"/>
              <a:gd name="T17" fmla="*/ 2147483646 h 672"/>
              <a:gd name="T18" fmla="*/ 2147483646 w 531"/>
              <a:gd name="T19" fmla="*/ 2147483646 h 672"/>
              <a:gd name="T20" fmla="*/ 2147483646 w 531"/>
              <a:gd name="T21" fmla="*/ 2147483646 h 672"/>
              <a:gd name="T22" fmla="*/ 0 w 531"/>
              <a:gd name="T23" fmla="*/ 2147483646 h 672"/>
              <a:gd name="T24" fmla="*/ 0 w 531"/>
              <a:gd name="T25" fmla="*/ 0 h 6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31"/>
              <a:gd name="T40" fmla="*/ 0 h 672"/>
              <a:gd name="T41" fmla="*/ 531 w 531"/>
              <a:gd name="T42" fmla="*/ 672 h 6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31" h="672">
                <a:moveTo>
                  <a:pt x="0" y="0"/>
                </a:moveTo>
                <a:lnTo>
                  <a:pt x="432" y="0"/>
                </a:lnTo>
                <a:lnTo>
                  <a:pt x="480" y="192"/>
                </a:lnTo>
                <a:cubicBezTo>
                  <a:pt x="446" y="199"/>
                  <a:pt x="458" y="210"/>
                  <a:pt x="448" y="240"/>
                </a:cubicBezTo>
                <a:cubicBezTo>
                  <a:pt x="443" y="321"/>
                  <a:pt x="440" y="326"/>
                  <a:pt x="448" y="428"/>
                </a:cubicBezTo>
                <a:cubicBezTo>
                  <a:pt x="449" y="441"/>
                  <a:pt x="459" y="470"/>
                  <a:pt x="464" y="484"/>
                </a:cubicBezTo>
                <a:cubicBezTo>
                  <a:pt x="465" y="488"/>
                  <a:pt x="468" y="496"/>
                  <a:pt x="468" y="496"/>
                </a:cubicBezTo>
                <a:cubicBezTo>
                  <a:pt x="472" y="550"/>
                  <a:pt x="477" y="571"/>
                  <a:pt x="508" y="612"/>
                </a:cubicBezTo>
                <a:cubicBezTo>
                  <a:pt x="518" y="642"/>
                  <a:pt x="503" y="606"/>
                  <a:pt x="524" y="632"/>
                </a:cubicBezTo>
                <a:cubicBezTo>
                  <a:pt x="531" y="641"/>
                  <a:pt x="528" y="667"/>
                  <a:pt x="528" y="672"/>
                </a:cubicBezTo>
                <a:lnTo>
                  <a:pt x="96" y="624"/>
                </a:lnTo>
                <a:lnTo>
                  <a:pt x="0" y="48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Freeform 8">
            <a:extLst>
              <a:ext uri="{FF2B5EF4-FFF2-40B4-BE49-F238E27FC236}">
                <a16:creationId xmlns:a16="http://schemas.microsoft.com/office/drawing/2014/main" id="{43812C98-801A-404E-B541-9855CC5870A2}"/>
              </a:ext>
            </a:extLst>
          </p:cNvPr>
          <p:cNvSpPr>
            <a:spLocks/>
          </p:cNvSpPr>
          <p:nvPr/>
        </p:nvSpPr>
        <p:spPr bwMode="auto">
          <a:xfrm>
            <a:off x="3646488" y="3783013"/>
            <a:ext cx="765175" cy="1044575"/>
          </a:xfrm>
          <a:custGeom>
            <a:avLst/>
            <a:gdLst>
              <a:gd name="T0" fmla="*/ 0 w 672"/>
              <a:gd name="T1" fmla="*/ 2147483646 h 960"/>
              <a:gd name="T2" fmla="*/ 2147483646 w 672"/>
              <a:gd name="T3" fmla="*/ 0 h 960"/>
              <a:gd name="T4" fmla="*/ 2147483646 w 672"/>
              <a:gd name="T5" fmla="*/ 2147483646 h 960"/>
              <a:gd name="T6" fmla="*/ 2147483646 w 672"/>
              <a:gd name="T7" fmla="*/ 2147483646 h 960"/>
              <a:gd name="T8" fmla="*/ 2147483646 w 672"/>
              <a:gd name="T9" fmla="*/ 2147483646 h 960"/>
              <a:gd name="T10" fmla="*/ 2147483646 w 672"/>
              <a:gd name="T11" fmla="*/ 2147483646 h 960"/>
              <a:gd name="T12" fmla="*/ 2147483646 w 672"/>
              <a:gd name="T13" fmla="*/ 2147483646 h 960"/>
              <a:gd name="T14" fmla="*/ 0 w 672"/>
              <a:gd name="T15" fmla="*/ 2147483646 h 9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2"/>
              <a:gd name="T25" fmla="*/ 0 h 960"/>
              <a:gd name="T26" fmla="*/ 672 w 672"/>
              <a:gd name="T27" fmla="*/ 960 h 9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2" h="960">
                <a:moveTo>
                  <a:pt x="0" y="48"/>
                </a:moveTo>
                <a:lnTo>
                  <a:pt x="528" y="0"/>
                </a:lnTo>
                <a:lnTo>
                  <a:pt x="624" y="144"/>
                </a:lnTo>
                <a:lnTo>
                  <a:pt x="672" y="144"/>
                </a:lnTo>
                <a:lnTo>
                  <a:pt x="624" y="576"/>
                </a:lnTo>
                <a:lnTo>
                  <a:pt x="624" y="960"/>
                </a:lnTo>
                <a:lnTo>
                  <a:pt x="192" y="960"/>
                </a:lnTo>
                <a:lnTo>
                  <a:pt x="0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Freeform 9">
            <a:extLst>
              <a:ext uri="{FF2B5EF4-FFF2-40B4-BE49-F238E27FC236}">
                <a16:creationId xmlns:a16="http://schemas.microsoft.com/office/drawing/2014/main" id="{3C156E9F-3DD8-494A-A7A7-D44F9DEA4242}"/>
              </a:ext>
            </a:extLst>
          </p:cNvPr>
          <p:cNvSpPr>
            <a:spLocks/>
          </p:cNvSpPr>
          <p:nvPr/>
        </p:nvSpPr>
        <p:spPr bwMode="auto">
          <a:xfrm>
            <a:off x="3209925" y="3835400"/>
            <a:ext cx="655638" cy="992188"/>
          </a:xfrm>
          <a:custGeom>
            <a:avLst/>
            <a:gdLst>
              <a:gd name="T0" fmla="*/ 2147483646 w 576"/>
              <a:gd name="T1" fmla="*/ 2147483646 h 912"/>
              <a:gd name="T2" fmla="*/ 2147483646 w 576"/>
              <a:gd name="T3" fmla="*/ 0 h 912"/>
              <a:gd name="T4" fmla="*/ 2147483646 w 576"/>
              <a:gd name="T5" fmla="*/ 2147483646 h 912"/>
              <a:gd name="T6" fmla="*/ 0 w 576"/>
              <a:gd name="T7" fmla="*/ 2147483646 h 912"/>
              <a:gd name="T8" fmla="*/ 2147483646 w 576"/>
              <a:gd name="T9" fmla="*/ 2147483646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912"/>
              <a:gd name="T17" fmla="*/ 576 w 576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912">
                <a:moveTo>
                  <a:pt x="48" y="96"/>
                </a:moveTo>
                <a:lnTo>
                  <a:pt x="384" y="0"/>
                </a:lnTo>
                <a:lnTo>
                  <a:pt x="576" y="912"/>
                </a:lnTo>
                <a:lnTo>
                  <a:pt x="0" y="864"/>
                </a:lnTo>
                <a:lnTo>
                  <a:pt x="48" y="9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2" name="Freeform 10">
            <a:extLst>
              <a:ext uri="{FF2B5EF4-FFF2-40B4-BE49-F238E27FC236}">
                <a16:creationId xmlns:a16="http://schemas.microsoft.com/office/drawing/2014/main" id="{D063212B-E65B-4B15-B94F-D06C532B1031}"/>
              </a:ext>
            </a:extLst>
          </p:cNvPr>
          <p:cNvSpPr>
            <a:spLocks/>
          </p:cNvSpPr>
          <p:nvPr/>
        </p:nvSpPr>
        <p:spPr bwMode="auto">
          <a:xfrm>
            <a:off x="2389188" y="3938588"/>
            <a:ext cx="874712" cy="836612"/>
          </a:xfrm>
          <a:custGeom>
            <a:avLst/>
            <a:gdLst>
              <a:gd name="T0" fmla="*/ 2147483646 w 768"/>
              <a:gd name="T1" fmla="*/ 2147483646 h 768"/>
              <a:gd name="T2" fmla="*/ 2147483646 w 768"/>
              <a:gd name="T3" fmla="*/ 0 h 768"/>
              <a:gd name="T4" fmla="*/ 2147483646 w 768"/>
              <a:gd name="T5" fmla="*/ 0 h 768"/>
              <a:gd name="T6" fmla="*/ 2147483646 w 768"/>
              <a:gd name="T7" fmla="*/ 2147483646 h 768"/>
              <a:gd name="T8" fmla="*/ 0 w 768"/>
              <a:gd name="T9" fmla="*/ 2147483646 h 768"/>
              <a:gd name="T10" fmla="*/ 2147483646 w 768"/>
              <a:gd name="T11" fmla="*/ 2147483646 h 7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8"/>
              <a:gd name="T19" fmla="*/ 0 h 768"/>
              <a:gd name="T20" fmla="*/ 768 w 768"/>
              <a:gd name="T21" fmla="*/ 768 h 7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8" h="768">
                <a:moveTo>
                  <a:pt x="48" y="48"/>
                </a:moveTo>
                <a:lnTo>
                  <a:pt x="624" y="0"/>
                </a:lnTo>
                <a:lnTo>
                  <a:pt x="768" y="0"/>
                </a:lnTo>
                <a:lnTo>
                  <a:pt x="720" y="768"/>
                </a:lnTo>
                <a:lnTo>
                  <a:pt x="0" y="720"/>
                </a:lnTo>
                <a:lnTo>
                  <a:pt x="48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3" name="Freeform 11">
            <a:extLst>
              <a:ext uri="{FF2B5EF4-FFF2-40B4-BE49-F238E27FC236}">
                <a16:creationId xmlns:a16="http://schemas.microsoft.com/office/drawing/2014/main" id="{18AB3C35-517F-4798-9920-61D31229EEA9}"/>
              </a:ext>
            </a:extLst>
          </p:cNvPr>
          <p:cNvSpPr>
            <a:spLocks/>
          </p:cNvSpPr>
          <p:nvPr/>
        </p:nvSpPr>
        <p:spPr bwMode="auto">
          <a:xfrm>
            <a:off x="2279650" y="4722813"/>
            <a:ext cx="765175" cy="1566862"/>
          </a:xfrm>
          <a:custGeom>
            <a:avLst/>
            <a:gdLst>
              <a:gd name="T0" fmla="*/ 2147483646 w 672"/>
              <a:gd name="T1" fmla="*/ 0 h 1440"/>
              <a:gd name="T2" fmla="*/ 2147483646 w 672"/>
              <a:gd name="T3" fmla="*/ 0 h 1440"/>
              <a:gd name="T4" fmla="*/ 2147483646 w 672"/>
              <a:gd name="T5" fmla="*/ 2147483646 h 1440"/>
              <a:gd name="T6" fmla="*/ 2147483646 w 672"/>
              <a:gd name="T7" fmla="*/ 2147483646 h 1440"/>
              <a:gd name="T8" fmla="*/ 0 w 672"/>
              <a:gd name="T9" fmla="*/ 2147483646 h 1440"/>
              <a:gd name="T10" fmla="*/ 2147483646 w 672"/>
              <a:gd name="T11" fmla="*/ 0 h 1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72"/>
              <a:gd name="T19" fmla="*/ 0 h 1440"/>
              <a:gd name="T20" fmla="*/ 672 w 672"/>
              <a:gd name="T21" fmla="*/ 1440 h 1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72" h="1440">
                <a:moveTo>
                  <a:pt x="96" y="0"/>
                </a:moveTo>
                <a:lnTo>
                  <a:pt x="480" y="0"/>
                </a:lnTo>
                <a:lnTo>
                  <a:pt x="672" y="672"/>
                </a:lnTo>
                <a:lnTo>
                  <a:pt x="624" y="1440"/>
                </a:lnTo>
                <a:lnTo>
                  <a:pt x="0" y="1392"/>
                </a:lnTo>
                <a:lnTo>
                  <a:pt x="96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4" name="Freeform 12">
            <a:extLst>
              <a:ext uri="{FF2B5EF4-FFF2-40B4-BE49-F238E27FC236}">
                <a16:creationId xmlns:a16="http://schemas.microsoft.com/office/drawing/2014/main" id="{58BEB672-F812-4177-9BC8-0F7BEC5B3BB5}"/>
              </a:ext>
            </a:extLst>
          </p:cNvPr>
          <p:cNvSpPr>
            <a:spLocks/>
          </p:cNvSpPr>
          <p:nvPr/>
        </p:nvSpPr>
        <p:spPr bwMode="auto">
          <a:xfrm>
            <a:off x="2819400" y="4724400"/>
            <a:ext cx="820738" cy="731838"/>
          </a:xfrm>
          <a:custGeom>
            <a:avLst/>
            <a:gdLst>
              <a:gd name="T0" fmla="*/ 0 w 720"/>
              <a:gd name="T1" fmla="*/ 0 h 672"/>
              <a:gd name="T2" fmla="*/ 2147483646 w 720"/>
              <a:gd name="T3" fmla="*/ 2147483646 h 672"/>
              <a:gd name="T4" fmla="*/ 2147483646 w 720"/>
              <a:gd name="T5" fmla="*/ 2147483646 h 672"/>
              <a:gd name="T6" fmla="*/ 2147483646 w 720"/>
              <a:gd name="T7" fmla="*/ 2147483646 h 672"/>
              <a:gd name="T8" fmla="*/ 0 w 720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672"/>
              <a:gd name="T17" fmla="*/ 720 w 720"/>
              <a:gd name="T18" fmla="*/ 672 h 6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672">
                <a:moveTo>
                  <a:pt x="0" y="0"/>
                </a:moveTo>
                <a:lnTo>
                  <a:pt x="720" y="48"/>
                </a:lnTo>
                <a:lnTo>
                  <a:pt x="672" y="624"/>
                </a:lnTo>
                <a:lnTo>
                  <a:pt x="192" y="67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5" name="Freeform 13">
            <a:extLst>
              <a:ext uri="{FF2B5EF4-FFF2-40B4-BE49-F238E27FC236}">
                <a16:creationId xmlns:a16="http://schemas.microsoft.com/office/drawing/2014/main" id="{F1C763F0-8F7F-4A56-A5D8-889323C3B9DE}"/>
              </a:ext>
            </a:extLst>
          </p:cNvPr>
          <p:cNvSpPr>
            <a:spLocks/>
          </p:cNvSpPr>
          <p:nvPr/>
        </p:nvSpPr>
        <p:spPr bwMode="auto">
          <a:xfrm>
            <a:off x="3592513" y="4775200"/>
            <a:ext cx="711200" cy="679450"/>
          </a:xfrm>
          <a:custGeom>
            <a:avLst/>
            <a:gdLst>
              <a:gd name="T0" fmla="*/ 2147483646 w 624"/>
              <a:gd name="T1" fmla="*/ 0 h 624"/>
              <a:gd name="T2" fmla="*/ 2147483646 w 624"/>
              <a:gd name="T3" fmla="*/ 2147483646 h 624"/>
              <a:gd name="T4" fmla="*/ 2147483646 w 624"/>
              <a:gd name="T5" fmla="*/ 2147483646 h 624"/>
              <a:gd name="T6" fmla="*/ 0 w 624"/>
              <a:gd name="T7" fmla="*/ 2147483646 h 624"/>
              <a:gd name="T8" fmla="*/ 2147483646 w 624"/>
              <a:gd name="T9" fmla="*/ 0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4"/>
              <a:gd name="T16" fmla="*/ 0 h 624"/>
              <a:gd name="T17" fmla="*/ 624 w 624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4" h="624">
                <a:moveTo>
                  <a:pt x="48" y="0"/>
                </a:moveTo>
                <a:lnTo>
                  <a:pt x="624" y="48"/>
                </a:lnTo>
                <a:lnTo>
                  <a:pt x="576" y="624"/>
                </a:lnTo>
                <a:lnTo>
                  <a:pt x="0" y="576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6" name="Freeform 14">
            <a:extLst>
              <a:ext uri="{FF2B5EF4-FFF2-40B4-BE49-F238E27FC236}">
                <a16:creationId xmlns:a16="http://schemas.microsoft.com/office/drawing/2014/main" id="{AED2D346-4905-4850-8D8D-6D9BE6DD347F}"/>
              </a:ext>
            </a:extLst>
          </p:cNvPr>
          <p:cNvSpPr>
            <a:spLocks/>
          </p:cNvSpPr>
          <p:nvPr/>
        </p:nvSpPr>
        <p:spPr bwMode="auto">
          <a:xfrm>
            <a:off x="4248150" y="4827588"/>
            <a:ext cx="720725" cy="627062"/>
          </a:xfrm>
          <a:custGeom>
            <a:avLst/>
            <a:gdLst>
              <a:gd name="T0" fmla="*/ 2147483646 w 632"/>
              <a:gd name="T1" fmla="*/ 0 h 576"/>
              <a:gd name="T2" fmla="*/ 2147483646 w 632"/>
              <a:gd name="T3" fmla="*/ 2147483646 h 576"/>
              <a:gd name="T4" fmla="*/ 2147483646 w 632"/>
              <a:gd name="T5" fmla="*/ 2147483646 h 576"/>
              <a:gd name="T6" fmla="*/ 2147483646 w 632"/>
              <a:gd name="T7" fmla="*/ 2147483646 h 576"/>
              <a:gd name="T8" fmla="*/ 2147483646 w 632"/>
              <a:gd name="T9" fmla="*/ 2147483646 h 576"/>
              <a:gd name="T10" fmla="*/ 2147483646 w 632"/>
              <a:gd name="T11" fmla="*/ 2147483646 h 576"/>
              <a:gd name="T12" fmla="*/ 2147483646 w 632"/>
              <a:gd name="T13" fmla="*/ 2147483646 h 576"/>
              <a:gd name="T14" fmla="*/ 2147483646 w 632"/>
              <a:gd name="T15" fmla="*/ 2147483646 h 576"/>
              <a:gd name="T16" fmla="*/ 2147483646 w 632"/>
              <a:gd name="T17" fmla="*/ 2147483646 h 576"/>
              <a:gd name="T18" fmla="*/ 2147483646 w 632"/>
              <a:gd name="T19" fmla="*/ 2147483646 h 576"/>
              <a:gd name="T20" fmla="*/ 0 w 632"/>
              <a:gd name="T21" fmla="*/ 2147483646 h 576"/>
              <a:gd name="T22" fmla="*/ 2147483646 w 632"/>
              <a:gd name="T23" fmla="*/ 0 h 5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2"/>
              <a:gd name="T37" fmla="*/ 0 h 576"/>
              <a:gd name="T38" fmla="*/ 632 w 632"/>
              <a:gd name="T39" fmla="*/ 576 h 5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2" h="576">
                <a:moveTo>
                  <a:pt x="48" y="0"/>
                </a:moveTo>
                <a:lnTo>
                  <a:pt x="618" y="36"/>
                </a:lnTo>
                <a:cubicBezTo>
                  <a:pt x="611" y="37"/>
                  <a:pt x="622" y="40"/>
                  <a:pt x="618" y="45"/>
                </a:cubicBezTo>
                <a:cubicBezTo>
                  <a:pt x="613" y="51"/>
                  <a:pt x="603" y="68"/>
                  <a:pt x="600" y="76"/>
                </a:cubicBezTo>
                <a:cubicBezTo>
                  <a:pt x="597" y="84"/>
                  <a:pt x="592" y="92"/>
                  <a:pt x="588" y="100"/>
                </a:cubicBezTo>
                <a:cubicBezTo>
                  <a:pt x="578" y="120"/>
                  <a:pt x="553" y="143"/>
                  <a:pt x="536" y="160"/>
                </a:cubicBezTo>
                <a:cubicBezTo>
                  <a:pt x="521" y="206"/>
                  <a:pt x="526" y="228"/>
                  <a:pt x="568" y="256"/>
                </a:cubicBezTo>
                <a:cubicBezTo>
                  <a:pt x="577" y="282"/>
                  <a:pt x="596" y="287"/>
                  <a:pt x="615" y="306"/>
                </a:cubicBezTo>
                <a:cubicBezTo>
                  <a:pt x="621" y="312"/>
                  <a:pt x="632" y="328"/>
                  <a:pt x="632" y="328"/>
                </a:cubicBezTo>
                <a:lnTo>
                  <a:pt x="624" y="576"/>
                </a:lnTo>
                <a:lnTo>
                  <a:pt x="0" y="576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7" name="Freeform 15">
            <a:extLst>
              <a:ext uri="{FF2B5EF4-FFF2-40B4-BE49-F238E27FC236}">
                <a16:creationId xmlns:a16="http://schemas.microsoft.com/office/drawing/2014/main" id="{D9BB9689-1F83-4360-9B28-DC9562D6D6F3}"/>
              </a:ext>
            </a:extLst>
          </p:cNvPr>
          <p:cNvSpPr>
            <a:spLocks/>
          </p:cNvSpPr>
          <p:nvPr/>
        </p:nvSpPr>
        <p:spPr bwMode="auto">
          <a:xfrm>
            <a:off x="2990850" y="5402263"/>
            <a:ext cx="711200" cy="939800"/>
          </a:xfrm>
          <a:custGeom>
            <a:avLst/>
            <a:gdLst>
              <a:gd name="T0" fmla="*/ 2147483646 w 624"/>
              <a:gd name="T1" fmla="*/ 2147483646 h 864"/>
              <a:gd name="T2" fmla="*/ 2147483646 w 624"/>
              <a:gd name="T3" fmla="*/ 0 h 864"/>
              <a:gd name="T4" fmla="*/ 2147483646 w 624"/>
              <a:gd name="T5" fmla="*/ 0 h 864"/>
              <a:gd name="T6" fmla="*/ 2147483646 w 624"/>
              <a:gd name="T7" fmla="*/ 2147483646 h 864"/>
              <a:gd name="T8" fmla="*/ 0 w 624"/>
              <a:gd name="T9" fmla="*/ 2147483646 h 864"/>
              <a:gd name="T10" fmla="*/ 2147483646 w 624"/>
              <a:gd name="T11" fmla="*/ 2147483646 h 8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864"/>
              <a:gd name="T20" fmla="*/ 624 w 624"/>
              <a:gd name="T21" fmla="*/ 864 h 8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864">
                <a:moveTo>
                  <a:pt x="48" y="48"/>
                </a:moveTo>
                <a:lnTo>
                  <a:pt x="528" y="0"/>
                </a:lnTo>
                <a:lnTo>
                  <a:pt x="624" y="0"/>
                </a:lnTo>
                <a:lnTo>
                  <a:pt x="576" y="864"/>
                </a:lnTo>
                <a:lnTo>
                  <a:pt x="0" y="816"/>
                </a:lnTo>
                <a:lnTo>
                  <a:pt x="48" y="4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8" name="Freeform 16">
            <a:extLst>
              <a:ext uri="{FF2B5EF4-FFF2-40B4-BE49-F238E27FC236}">
                <a16:creationId xmlns:a16="http://schemas.microsoft.com/office/drawing/2014/main" id="{529BFB4A-2621-418A-9475-97EB867FF266}"/>
              </a:ext>
            </a:extLst>
          </p:cNvPr>
          <p:cNvSpPr>
            <a:spLocks/>
          </p:cNvSpPr>
          <p:nvPr/>
        </p:nvSpPr>
        <p:spPr bwMode="auto">
          <a:xfrm>
            <a:off x="3646488" y="5402263"/>
            <a:ext cx="765175" cy="1062037"/>
          </a:xfrm>
          <a:custGeom>
            <a:avLst/>
            <a:gdLst>
              <a:gd name="T0" fmla="*/ 2147483646 w 672"/>
              <a:gd name="T1" fmla="*/ 0 h 976"/>
              <a:gd name="T2" fmla="*/ 2147483646 w 672"/>
              <a:gd name="T3" fmla="*/ 2147483646 h 976"/>
              <a:gd name="T4" fmla="*/ 2147483646 w 672"/>
              <a:gd name="T5" fmla="*/ 2147483646 h 976"/>
              <a:gd name="T6" fmla="*/ 2147483646 w 672"/>
              <a:gd name="T7" fmla="*/ 2147483646 h 976"/>
              <a:gd name="T8" fmla="*/ 2147483646 w 672"/>
              <a:gd name="T9" fmla="*/ 2147483646 h 976"/>
              <a:gd name="T10" fmla="*/ 2147483646 w 672"/>
              <a:gd name="T11" fmla="*/ 2147483646 h 976"/>
              <a:gd name="T12" fmla="*/ 0 w 672"/>
              <a:gd name="T13" fmla="*/ 2147483646 h 976"/>
              <a:gd name="T14" fmla="*/ 2147483646 w 672"/>
              <a:gd name="T15" fmla="*/ 0 h 9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2"/>
              <a:gd name="T25" fmla="*/ 0 h 976"/>
              <a:gd name="T26" fmla="*/ 672 w 672"/>
              <a:gd name="T27" fmla="*/ 976 h 97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2" h="976">
                <a:moveTo>
                  <a:pt x="48" y="0"/>
                </a:moveTo>
                <a:lnTo>
                  <a:pt x="528" y="48"/>
                </a:lnTo>
                <a:lnTo>
                  <a:pt x="672" y="48"/>
                </a:lnTo>
                <a:lnTo>
                  <a:pt x="672" y="960"/>
                </a:lnTo>
                <a:cubicBezTo>
                  <a:pt x="625" y="976"/>
                  <a:pt x="597" y="971"/>
                  <a:pt x="544" y="968"/>
                </a:cubicBezTo>
                <a:cubicBezTo>
                  <a:pt x="541" y="944"/>
                  <a:pt x="532" y="920"/>
                  <a:pt x="532" y="896"/>
                </a:cubicBezTo>
                <a:lnTo>
                  <a:pt x="0" y="864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Freeform 17">
            <a:extLst>
              <a:ext uri="{FF2B5EF4-FFF2-40B4-BE49-F238E27FC236}">
                <a16:creationId xmlns:a16="http://schemas.microsoft.com/office/drawing/2014/main" id="{1D65A50F-1C44-49B3-BBD2-8312BACDA192}"/>
              </a:ext>
            </a:extLst>
          </p:cNvPr>
          <p:cNvSpPr>
            <a:spLocks/>
          </p:cNvSpPr>
          <p:nvPr/>
        </p:nvSpPr>
        <p:spPr bwMode="auto">
          <a:xfrm>
            <a:off x="4411663" y="5454650"/>
            <a:ext cx="601662" cy="1250950"/>
          </a:xfrm>
          <a:custGeom>
            <a:avLst/>
            <a:gdLst>
              <a:gd name="T0" fmla="*/ 0 w 528"/>
              <a:gd name="T1" fmla="*/ 0 h 1150"/>
              <a:gd name="T2" fmla="*/ 2147483646 w 528"/>
              <a:gd name="T3" fmla="*/ 0 h 1150"/>
              <a:gd name="T4" fmla="*/ 2147483646 w 528"/>
              <a:gd name="T5" fmla="*/ 2147483646 h 1150"/>
              <a:gd name="T6" fmla="*/ 2147483646 w 528"/>
              <a:gd name="T7" fmla="*/ 2147483646 h 1150"/>
              <a:gd name="T8" fmla="*/ 2147483646 w 528"/>
              <a:gd name="T9" fmla="*/ 2147483646 h 1150"/>
              <a:gd name="T10" fmla="*/ 2147483646 w 528"/>
              <a:gd name="T11" fmla="*/ 2147483646 h 1150"/>
              <a:gd name="T12" fmla="*/ 2147483646 w 528"/>
              <a:gd name="T13" fmla="*/ 2147483646 h 1150"/>
              <a:gd name="T14" fmla="*/ 2147483646 w 528"/>
              <a:gd name="T15" fmla="*/ 2147483646 h 1150"/>
              <a:gd name="T16" fmla="*/ 2147483646 w 528"/>
              <a:gd name="T17" fmla="*/ 2147483646 h 1150"/>
              <a:gd name="T18" fmla="*/ 2147483646 w 528"/>
              <a:gd name="T19" fmla="*/ 2147483646 h 1150"/>
              <a:gd name="T20" fmla="*/ 2147483646 w 528"/>
              <a:gd name="T21" fmla="*/ 2147483646 h 1150"/>
              <a:gd name="T22" fmla="*/ 2147483646 w 528"/>
              <a:gd name="T23" fmla="*/ 2147483646 h 1150"/>
              <a:gd name="T24" fmla="*/ 2147483646 w 528"/>
              <a:gd name="T25" fmla="*/ 2147483646 h 1150"/>
              <a:gd name="T26" fmla="*/ 2147483646 w 528"/>
              <a:gd name="T27" fmla="*/ 2147483646 h 1150"/>
              <a:gd name="T28" fmla="*/ 2147483646 w 528"/>
              <a:gd name="T29" fmla="*/ 2147483646 h 1150"/>
              <a:gd name="T30" fmla="*/ 2147483646 w 528"/>
              <a:gd name="T31" fmla="*/ 2147483646 h 1150"/>
              <a:gd name="T32" fmla="*/ 2147483646 w 528"/>
              <a:gd name="T33" fmla="*/ 2147483646 h 1150"/>
              <a:gd name="T34" fmla="*/ 2147483646 w 528"/>
              <a:gd name="T35" fmla="*/ 2147483646 h 1150"/>
              <a:gd name="T36" fmla="*/ 2147483646 w 528"/>
              <a:gd name="T37" fmla="*/ 2147483646 h 1150"/>
              <a:gd name="T38" fmla="*/ 2147483646 w 528"/>
              <a:gd name="T39" fmla="*/ 2147483646 h 1150"/>
              <a:gd name="T40" fmla="*/ 0 w 528"/>
              <a:gd name="T41" fmla="*/ 2147483646 h 1150"/>
              <a:gd name="T42" fmla="*/ 0 w 528"/>
              <a:gd name="T43" fmla="*/ 0 h 1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28"/>
              <a:gd name="T67" fmla="*/ 0 h 1150"/>
              <a:gd name="T68" fmla="*/ 528 w 528"/>
              <a:gd name="T69" fmla="*/ 1150 h 115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28" h="1150">
                <a:moveTo>
                  <a:pt x="0" y="0"/>
                </a:moveTo>
                <a:lnTo>
                  <a:pt x="480" y="0"/>
                </a:lnTo>
                <a:lnTo>
                  <a:pt x="480" y="624"/>
                </a:lnTo>
                <a:lnTo>
                  <a:pt x="480" y="672"/>
                </a:lnTo>
                <a:lnTo>
                  <a:pt x="480" y="720"/>
                </a:lnTo>
                <a:lnTo>
                  <a:pt x="480" y="768"/>
                </a:lnTo>
                <a:lnTo>
                  <a:pt x="528" y="816"/>
                </a:lnTo>
                <a:cubicBezTo>
                  <a:pt x="517" y="829"/>
                  <a:pt x="500" y="840"/>
                  <a:pt x="496" y="856"/>
                </a:cubicBezTo>
                <a:cubicBezTo>
                  <a:pt x="487" y="888"/>
                  <a:pt x="492" y="905"/>
                  <a:pt x="472" y="932"/>
                </a:cubicBezTo>
                <a:cubicBezTo>
                  <a:pt x="453" y="990"/>
                  <a:pt x="463" y="1054"/>
                  <a:pt x="496" y="1104"/>
                </a:cubicBezTo>
                <a:cubicBezTo>
                  <a:pt x="505" y="1150"/>
                  <a:pt x="483" y="1117"/>
                  <a:pt x="456" y="1108"/>
                </a:cubicBezTo>
                <a:cubicBezTo>
                  <a:pt x="440" y="1092"/>
                  <a:pt x="420" y="1080"/>
                  <a:pt x="404" y="1064"/>
                </a:cubicBezTo>
                <a:cubicBezTo>
                  <a:pt x="393" y="1053"/>
                  <a:pt x="387" y="1032"/>
                  <a:pt x="372" y="1024"/>
                </a:cubicBezTo>
                <a:cubicBezTo>
                  <a:pt x="350" y="1012"/>
                  <a:pt x="325" y="1010"/>
                  <a:pt x="304" y="996"/>
                </a:cubicBezTo>
                <a:cubicBezTo>
                  <a:pt x="287" y="971"/>
                  <a:pt x="268" y="968"/>
                  <a:pt x="240" y="960"/>
                </a:cubicBezTo>
                <a:cubicBezTo>
                  <a:pt x="225" y="961"/>
                  <a:pt x="209" y="958"/>
                  <a:pt x="196" y="964"/>
                </a:cubicBezTo>
                <a:cubicBezTo>
                  <a:pt x="196" y="964"/>
                  <a:pt x="176" y="994"/>
                  <a:pt x="172" y="1000"/>
                </a:cubicBezTo>
                <a:cubicBezTo>
                  <a:pt x="169" y="1004"/>
                  <a:pt x="164" y="1012"/>
                  <a:pt x="164" y="1012"/>
                </a:cubicBezTo>
                <a:cubicBezTo>
                  <a:pt x="136" y="1011"/>
                  <a:pt x="108" y="1013"/>
                  <a:pt x="80" y="1008"/>
                </a:cubicBezTo>
                <a:cubicBezTo>
                  <a:pt x="70" y="1006"/>
                  <a:pt x="44" y="948"/>
                  <a:pt x="36" y="936"/>
                </a:cubicBezTo>
                <a:cubicBezTo>
                  <a:pt x="27" y="923"/>
                  <a:pt x="0" y="924"/>
                  <a:pt x="0" y="91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0" name="Freeform 18">
            <a:extLst>
              <a:ext uri="{FF2B5EF4-FFF2-40B4-BE49-F238E27FC236}">
                <a16:creationId xmlns:a16="http://schemas.microsoft.com/office/drawing/2014/main" id="{7903740F-F24E-451D-9428-0E77D2960939}"/>
              </a:ext>
            </a:extLst>
          </p:cNvPr>
          <p:cNvSpPr>
            <a:spLocks/>
          </p:cNvSpPr>
          <p:nvPr/>
        </p:nvSpPr>
        <p:spPr bwMode="auto">
          <a:xfrm>
            <a:off x="4708525" y="3260725"/>
            <a:ext cx="687388" cy="730250"/>
          </a:xfrm>
          <a:custGeom>
            <a:avLst/>
            <a:gdLst>
              <a:gd name="T0" fmla="*/ 2147483646 w 604"/>
              <a:gd name="T1" fmla="*/ 0 h 672"/>
              <a:gd name="T2" fmla="*/ 2147483646 w 604"/>
              <a:gd name="T3" fmla="*/ 0 h 672"/>
              <a:gd name="T4" fmla="*/ 2147483646 w 604"/>
              <a:gd name="T5" fmla="*/ 2147483646 h 672"/>
              <a:gd name="T6" fmla="*/ 2147483646 w 604"/>
              <a:gd name="T7" fmla="*/ 2147483646 h 672"/>
              <a:gd name="T8" fmla="*/ 2147483646 w 604"/>
              <a:gd name="T9" fmla="*/ 2147483646 h 672"/>
              <a:gd name="T10" fmla="*/ 2147483646 w 604"/>
              <a:gd name="T11" fmla="*/ 2147483646 h 672"/>
              <a:gd name="T12" fmla="*/ 2147483646 w 604"/>
              <a:gd name="T13" fmla="*/ 2147483646 h 672"/>
              <a:gd name="T14" fmla="*/ 2147483646 w 604"/>
              <a:gd name="T15" fmla="*/ 2147483646 h 672"/>
              <a:gd name="T16" fmla="*/ 2147483646 w 604"/>
              <a:gd name="T17" fmla="*/ 2147483646 h 672"/>
              <a:gd name="T18" fmla="*/ 2147483646 w 604"/>
              <a:gd name="T19" fmla="*/ 2147483646 h 672"/>
              <a:gd name="T20" fmla="*/ 2147483646 w 604"/>
              <a:gd name="T21" fmla="*/ 2147483646 h 672"/>
              <a:gd name="T22" fmla="*/ 2147483646 w 604"/>
              <a:gd name="T23" fmla="*/ 2147483646 h 672"/>
              <a:gd name="T24" fmla="*/ 2147483646 w 604"/>
              <a:gd name="T25" fmla="*/ 0 h 6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04"/>
              <a:gd name="T40" fmla="*/ 0 h 672"/>
              <a:gd name="T41" fmla="*/ 604 w 604"/>
              <a:gd name="T42" fmla="*/ 672 h 6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04" h="672">
                <a:moveTo>
                  <a:pt x="28" y="0"/>
                </a:moveTo>
                <a:lnTo>
                  <a:pt x="604" y="0"/>
                </a:lnTo>
                <a:lnTo>
                  <a:pt x="604" y="672"/>
                </a:lnTo>
                <a:lnTo>
                  <a:pt x="124" y="672"/>
                </a:lnTo>
                <a:cubicBezTo>
                  <a:pt x="121" y="659"/>
                  <a:pt x="121" y="645"/>
                  <a:pt x="116" y="632"/>
                </a:cubicBezTo>
                <a:cubicBezTo>
                  <a:pt x="107" y="611"/>
                  <a:pt x="85" y="580"/>
                  <a:pt x="72" y="560"/>
                </a:cubicBezTo>
                <a:cubicBezTo>
                  <a:pt x="65" y="531"/>
                  <a:pt x="65" y="514"/>
                  <a:pt x="60" y="480"/>
                </a:cubicBezTo>
                <a:cubicBezTo>
                  <a:pt x="58" y="468"/>
                  <a:pt x="52" y="456"/>
                  <a:pt x="48" y="444"/>
                </a:cubicBezTo>
                <a:cubicBezTo>
                  <a:pt x="45" y="436"/>
                  <a:pt x="40" y="420"/>
                  <a:pt x="40" y="420"/>
                </a:cubicBezTo>
                <a:cubicBezTo>
                  <a:pt x="43" y="270"/>
                  <a:pt x="0" y="248"/>
                  <a:pt x="68" y="180"/>
                </a:cubicBezTo>
                <a:cubicBezTo>
                  <a:pt x="65" y="131"/>
                  <a:pt x="62" y="109"/>
                  <a:pt x="52" y="69"/>
                </a:cubicBezTo>
                <a:cubicBezTo>
                  <a:pt x="49" y="56"/>
                  <a:pt x="36" y="36"/>
                  <a:pt x="36" y="36"/>
                </a:cubicBezTo>
                <a:cubicBezTo>
                  <a:pt x="32" y="5"/>
                  <a:pt x="36" y="16"/>
                  <a:pt x="28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Freeform 19">
            <a:extLst>
              <a:ext uri="{FF2B5EF4-FFF2-40B4-BE49-F238E27FC236}">
                <a16:creationId xmlns:a16="http://schemas.microsoft.com/office/drawing/2014/main" id="{E0D7D787-30C7-4A30-9F3C-FC8A644B6FE7}"/>
              </a:ext>
            </a:extLst>
          </p:cNvPr>
          <p:cNvSpPr>
            <a:spLocks/>
          </p:cNvSpPr>
          <p:nvPr/>
        </p:nvSpPr>
        <p:spPr bwMode="auto">
          <a:xfrm>
            <a:off x="5395913" y="3051175"/>
            <a:ext cx="835025" cy="1044575"/>
          </a:xfrm>
          <a:custGeom>
            <a:avLst/>
            <a:gdLst>
              <a:gd name="T0" fmla="*/ 0 w 732"/>
              <a:gd name="T1" fmla="*/ 2147483646 h 960"/>
              <a:gd name="T2" fmla="*/ 0 w 732"/>
              <a:gd name="T3" fmla="*/ 0 h 960"/>
              <a:gd name="T4" fmla="*/ 2147483646 w 732"/>
              <a:gd name="T5" fmla="*/ 0 h 960"/>
              <a:gd name="T6" fmla="*/ 2147483646 w 732"/>
              <a:gd name="T7" fmla="*/ 2147483646 h 960"/>
              <a:gd name="T8" fmla="*/ 2147483646 w 732"/>
              <a:gd name="T9" fmla="*/ 2147483646 h 960"/>
              <a:gd name="T10" fmla="*/ 2147483646 w 732"/>
              <a:gd name="T11" fmla="*/ 2147483646 h 960"/>
              <a:gd name="T12" fmla="*/ 2147483646 w 732"/>
              <a:gd name="T13" fmla="*/ 2147483646 h 960"/>
              <a:gd name="T14" fmla="*/ 2147483646 w 732"/>
              <a:gd name="T15" fmla="*/ 2147483646 h 960"/>
              <a:gd name="T16" fmla="*/ 2147483646 w 732"/>
              <a:gd name="T17" fmla="*/ 2147483646 h 960"/>
              <a:gd name="T18" fmla="*/ 2147483646 w 732"/>
              <a:gd name="T19" fmla="*/ 2147483646 h 960"/>
              <a:gd name="T20" fmla="*/ 2147483646 w 732"/>
              <a:gd name="T21" fmla="*/ 2147483646 h 960"/>
              <a:gd name="T22" fmla="*/ 2147483646 w 732"/>
              <a:gd name="T23" fmla="*/ 2147483646 h 960"/>
              <a:gd name="T24" fmla="*/ 2147483646 w 732"/>
              <a:gd name="T25" fmla="*/ 2147483646 h 960"/>
              <a:gd name="T26" fmla="*/ 2147483646 w 732"/>
              <a:gd name="T27" fmla="*/ 2147483646 h 960"/>
              <a:gd name="T28" fmla="*/ 2147483646 w 732"/>
              <a:gd name="T29" fmla="*/ 2147483646 h 960"/>
              <a:gd name="T30" fmla="*/ 2147483646 w 732"/>
              <a:gd name="T31" fmla="*/ 2147483646 h 960"/>
              <a:gd name="T32" fmla="*/ 2147483646 w 732"/>
              <a:gd name="T33" fmla="*/ 2147483646 h 960"/>
              <a:gd name="T34" fmla="*/ 2147483646 w 732"/>
              <a:gd name="T35" fmla="*/ 2147483646 h 960"/>
              <a:gd name="T36" fmla="*/ 0 w 732"/>
              <a:gd name="T37" fmla="*/ 2147483646 h 96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32"/>
              <a:gd name="T58" fmla="*/ 0 h 960"/>
              <a:gd name="T59" fmla="*/ 732 w 732"/>
              <a:gd name="T60" fmla="*/ 960 h 96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32" h="960">
                <a:moveTo>
                  <a:pt x="0" y="864"/>
                </a:moveTo>
                <a:lnTo>
                  <a:pt x="0" y="0"/>
                </a:lnTo>
                <a:lnTo>
                  <a:pt x="48" y="0"/>
                </a:lnTo>
                <a:lnTo>
                  <a:pt x="96" y="48"/>
                </a:lnTo>
                <a:lnTo>
                  <a:pt x="144" y="288"/>
                </a:lnTo>
                <a:lnTo>
                  <a:pt x="192" y="336"/>
                </a:lnTo>
                <a:cubicBezTo>
                  <a:pt x="205" y="337"/>
                  <a:pt x="219" y="338"/>
                  <a:pt x="232" y="340"/>
                </a:cubicBezTo>
                <a:cubicBezTo>
                  <a:pt x="240" y="342"/>
                  <a:pt x="256" y="348"/>
                  <a:pt x="256" y="348"/>
                </a:cubicBezTo>
                <a:cubicBezTo>
                  <a:pt x="286" y="378"/>
                  <a:pt x="288" y="368"/>
                  <a:pt x="344" y="372"/>
                </a:cubicBezTo>
                <a:cubicBezTo>
                  <a:pt x="353" y="377"/>
                  <a:pt x="365" y="377"/>
                  <a:pt x="372" y="384"/>
                </a:cubicBezTo>
                <a:cubicBezTo>
                  <a:pt x="395" y="407"/>
                  <a:pt x="387" y="409"/>
                  <a:pt x="416" y="424"/>
                </a:cubicBezTo>
                <a:cubicBezTo>
                  <a:pt x="447" y="421"/>
                  <a:pt x="461" y="419"/>
                  <a:pt x="488" y="412"/>
                </a:cubicBezTo>
                <a:cubicBezTo>
                  <a:pt x="496" y="407"/>
                  <a:pt x="504" y="401"/>
                  <a:pt x="512" y="396"/>
                </a:cubicBezTo>
                <a:cubicBezTo>
                  <a:pt x="516" y="393"/>
                  <a:pt x="524" y="388"/>
                  <a:pt x="524" y="388"/>
                </a:cubicBezTo>
                <a:cubicBezTo>
                  <a:pt x="594" y="389"/>
                  <a:pt x="710" y="346"/>
                  <a:pt x="732" y="412"/>
                </a:cubicBezTo>
                <a:cubicBezTo>
                  <a:pt x="731" y="420"/>
                  <a:pt x="728" y="436"/>
                  <a:pt x="728" y="436"/>
                </a:cubicBezTo>
                <a:lnTo>
                  <a:pt x="480" y="960"/>
                </a:lnTo>
                <a:lnTo>
                  <a:pt x="432" y="864"/>
                </a:lnTo>
                <a:lnTo>
                  <a:pt x="0" y="86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Freeform 20">
            <a:extLst>
              <a:ext uri="{FF2B5EF4-FFF2-40B4-BE49-F238E27FC236}">
                <a16:creationId xmlns:a16="http://schemas.microsoft.com/office/drawing/2014/main" id="{670D3DB9-87B2-4EBF-B2D1-18F918DD5E77}"/>
              </a:ext>
            </a:extLst>
          </p:cNvPr>
          <p:cNvSpPr>
            <a:spLocks/>
          </p:cNvSpPr>
          <p:nvPr/>
        </p:nvSpPr>
        <p:spPr bwMode="auto">
          <a:xfrm>
            <a:off x="5943600" y="3513138"/>
            <a:ext cx="1371600" cy="639762"/>
          </a:xfrm>
          <a:custGeom>
            <a:avLst/>
            <a:gdLst>
              <a:gd name="T0" fmla="*/ 2147483646 w 1204"/>
              <a:gd name="T1" fmla="*/ 0 h 588"/>
              <a:gd name="T2" fmla="*/ 2147483646 w 1204"/>
              <a:gd name="T3" fmla="*/ 2147483646 h 588"/>
              <a:gd name="T4" fmla="*/ 2147483646 w 1204"/>
              <a:gd name="T5" fmla="*/ 2147483646 h 588"/>
              <a:gd name="T6" fmla="*/ 2147483646 w 1204"/>
              <a:gd name="T7" fmla="*/ 2147483646 h 588"/>
              <a:gd name="T8" fmla="*/ 2147483646 w 1204"/>
              <a:gd name="T9" fmla="*/ 2147483646 h 588"/>
              <a:gd name="T10" fmla="*/ 2147483646 w 1204"/>
              <a:gd name="T11" fmla="*/ 2147483646 h 588"/>
              <a:gd name="T12" fmla="*/ 2147483646 w 1204"/>
              <a:gd name="T13" fmla="*/ 2147483646 h 588"/>
              <a:gd name="T14" fmla="*/ 2147483646 w 1204"/>
              <a:gd name="T15" fmla="*/ 2147483646 h 588"/>
              <a:gd name="T16" fmla="*/ 2147483646 w 1204"/>
              <a:gd name="T17" fmla="*/ 2147483646 h 588"/>
              <a:gd name="T18" fmla="*/ 2147483646 w 1204"/>
              <a:gd name="T19" fmla="*/ 2147483646 h 588"/>
              <a:gd name="T20" fmla="*/ 2147483646 w 1204"/>
              <a:gd name="T21" fmla="*/ 2147483646 h 588"/>
              <a:gd name="T22" fmla="*/ 2147483646 w 1204"/>
              <a:gd name="T23" fmla="*/ 2147483646 h 588"/>
              <a:gd name="T24" fmla="*/ 2147483646 w 1204"/>
              <a:gd name="T25" fmla="*/ 2147483646 h 588"/>
              <a:gd name="T26" fmla="*/ 2147483646 w 1204"/>
              <a:gd name="T27" fmla="*/ 2147483646 h 588"/>
              <a:gd name="T28" fmla="*/ 2147483646 w 1204"/>
              <a:gd name="T29" fmla="*/ 2147483646 h 588"/>
              <a:gd name="T30" fmla="*/ 2147483646 w 1204"/>
              <a:gd name="T31" fmla="*/ 2147483646 h 588"/>
              <a:gd name="T32" fmla="*/ 2147483646 w 1204"/>
              <a:gd name="T33" fmla="*/ 2147483646 h 588"/>
              <a:gd name="T34" fmla="*/ 2147483646 w 1204"/>
              <a:gd name="T35" fmla="*/ 2147483646 h 588"/>
              <a:gd name="T36" fmla="*/ 2147483646 w 1204"/>
              <a:gd name="T37" fmla="*/ 2147483646 h 588"/>
              <a:gd name="T38" fmla="*/ 2147483646 w 1204"/>
              <a:gd name="T39" fmla="*/ 2147483646 h 588"/>
              <a:gd name="T40" fmla="*/ 2147483646 w 1204"/>
              <a:gd name="T41" fmla="*/ 2147483646 h 588"/>
              <a:gd name="T42" fmla="*/ 2147483646 w 1204"/>
              <a:gd name="T43" fmla="*/ 2147483646 h 588"/>
              <a:gd name="T44" fmla="*/ 2147483646 w 1204"/>
              <a:gd name="T45" fmla="*/ 2147483646 h 588"/>
              <a:gd name="T46" fmla="*/ 2147483646 w 1204"/>
              <a:gd name="T47" fmla="*/ 2147483646 h 588"/>
              <a:gd name="T48" fmla="*/ 2147483646 w 1204"/>
              <a:gd name="T49" fmla="*/ 2147483646 h 588"/>
              <a:gd name="T50" fmla="*/ 2147483646 w 1204"/>
              <a:gd name="T51" fmla="*/ 2147483646 h 588"/>
              <a:gd name="T52" fmla="*/ 0 w 1204"/>
              <a:gd name="T53" fmla="*/ 2147483646 h 588"/>
              <a:gd name="T54" fmla="*/ 2147483646 w 1204"/>
              <a:gd name="T55" fmla="*/ 0 h 5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204"/>
              <a:gd name="T85" fmla="*/ 0 h 588"/>
              <a:gd name="T86" fmla="*/ 1204 w 1204"/>
              <a:gd name="T87" fmla="*/ 588 h 58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204" h="588">
                <a:moveTo>
                  <a:pt x="252" y="0"/>
                </a:moveTo>
                <a:cubicBezTo>
                  <a:pt x="265" y="4"/>
                  <a:pt x="288" y="20"/>
                  <a:pt x="288" y="20"/>
                </a:cubicBezTo>
                <a:cubicBezTo>
                  <a:pt x="309" y="52"/>
                  <a:pt x="306" y="89"/>
                  <a:pt x="340" y="112"/>
                </a:cubicBezTo>
                <a:cubicBezTo>
                  <a:pt x="347" y="111"/>
                  <a:pt x="374" y="111"/>
                  <a:pt x="380" y="100"/>
                </a:cubicBezTo>
                <a:cubicBezTo>
                  <a:pt x="396" y="72"/>
                  <a:pt x="371" y="84"/>
                  <a:pt x="396" y="76"/>
                </a:cubicBezTo>
                <a:cubicBezTo>
                  <a:pt x="434" y="84"/>
                  <a:pt x="421" y="101"/>
                  <a:pt x="448" y="116"/>
                </a:cubicBezTo>
                <a:cubicBezTo>
                  <a:pt x="466" y="126"/>
                  <a:pt x="488" y="124"/>
                  <a:pt x="508" y="128"/>
                </a:cubicBezTo>
                <a:cubicBezTo>
                  <a:pt x="536" y="146"/>
                  <a:pt x="530" y="174"/>
                  <a:pt x="572" y="184"/>
                </a:cubicBezTo>
                <a:cubicBezTo>
                  <a:pt x="603" y="183"/>
                  <a:pt x="634" y="187"/>
                  <a:pt x="664" y="180"/>
                </a:cubicBezTo>
                <a:cubicBezTo>
                  <a:pt x="675" y="177"/>
                  <a:pt x="679" y="162"/>
                  <a:pt x="688" y="156"/>
                </a:cubicBezTo>
                <a:cubicBezTo>
                  <a:pt x="706" y="144"/>
                  <a:pt x="722" y="132"/>
                  <a:pt x="740" y="120"/>
                </a:cubicBezTo>
                <a:cubicBezTo>
                  <a:pt x="749" y="107"/>
                  <a:pt x="746" y="103"/>
                  <a:pt x="764" y="112"/>
                </a:cubicBezTo>
                <a:cubicBezTo>
                  <a:pt x="773" y="116"/>
                  <a:pt x="788" y="128"/>
                  <a:pt x="788" y="128"/>
                </a:cubicBezTo>
                <a:cubicBezTo>
                  <a:pt x="808" y="158"/>
                  <a:pt x="972" y="148"/>
                  <a:pt x="976" y="148"/>
                </a:cubicBezTo>
                <a:cubicBezTo>
                  <a:pt x="1001" y="153"/>
                  <a:pt x="1037" y="181"/>
                  <a:pt x="1060" y="196"/>
                </a:cubicBezTo>
                <a:cubicBezTo>
                  <a:pt x="1132" y="190"/>
                  <a:pt x="1120" y="184"/>
                  <a:pt x="1204" y="188"/>
                </a:cubicBezTo>
                <a:cubicBezTo>
                  <a:pt x="1187" y="205"/>
                  <a:pt x="1167" y="201"/>
                  <a:pt x="1148" y="212"/>
                </a:cubicBezTo>
                <a:cubicBezTo>
                  <a:pt x="1140" y="217"/>
                  <a:pt x="1124" y="228"/>
                  <a:pt x="1124" y="228"/>
                </a:cubicBezTo>
                <a:cubicBezTo>
                  <a:pt x="1094" y="273"/>
                  <a:pt x="1043" y="276"/>
                  <a:pt x="996" y="292"/>
                </a:cubicBezTo>
                <a:cubicBezTo>
                  <a:pt x="970" y="301"/>
                  <a:pt x="945" y="327"/>
                  <a:pt x="920" y="340"/>
                </a:cubicBezTo>
                <a:cubicBezTo>
                  <a:pt x="898" y="373"/>
                  <a:pt x="874" y="388"/>
                  <a:pt x="836" y="396"/>
                </a:cubicBezTo>
                <a:cubicBezTo>
                  <a:pt x="819" y="407"/>
                  <a:pt x="805" y="434"/>
                  <a:pt x="796" y="440"/>
                </a:cubicBezTo>
                <a:cubicBezTo>
                  <a:pt x="788" y="445"/>
                  <a:pt x="780" y="451"/>
                  <a:pt x="772" y="456"/>
                </a:cubicBezTo>
                <a:cubicBezTo>
                  <a:pt x="768" y="459"/>
                  <a:pt x="760" y="464"/>
                  <a:pt x="760" y="464"/>
                </a:cubicBezTo>
                <a:cubicBezTo>
                  <a:pt x="735" y="501"/>
                  <a:pt x="696" y="568"/>
                  <a:pt x="656" y="588"/>
                </a:cubicBezTo>
                <a:lnTo>
                  <a:pt x="48" y="584"/>
                </a:lnTo>
                <a:lnTo>
                  <a:pt x="0" y="536"/>
                </a:lnTo>
                <a:lnTo>
                  <a:pt x="25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3" name="Freeform 21">
            <a:extLst>
              <a:ext uri="{FF2B5EF4-FFF2-40B4-BE49-F238E27FC236}">
                <a16:creationId xmlns:a16="http://schemas.microsoft.com/office/drawing/2014/main" id="{B4F200DC-596A-4D1D-A4AD-3C10185D44F2}"/>
              </a:ext>
            </a:extLst>
          </p:cNvPr>
          <p:cNvSpPr>
            <a:spLocks/>
          </p:cNvSpPr>
          <p:nvPr/>
        </p:nvSpPr>
        <p:spPr bwMode="auto">
          <a:xfrm>
            <a:off x="4849813" y="3990975"/>
            <a:ext cx="765175" cy="889000"/>
          </a:xfrm>
          <a:custGeom>
            <a:avLst/>
            <a:gdLst>
              <a:gd name="T0" fmla="*/ 0 w 672"/>
              <a:gd name="T1" fmla="*/ 0 h 816"/>
              <a:gd name="T2" fmla="*/ 2147483646 w 672"/>
              <a:gd name="T3" fmla="*/ 0 h 816"/>
              <a:gd name="T4" fmla="*/ 2147483646 w 672"/>
              <a:gd name="T5" fmla="*/ 2147483646 h 816"/>
              <a:gd name="T6" fmla="*/ 2147483646 w 672"/>
              <a:gd name="T7" fmla="*/ 2147483646 h 816"/>
              <a:gd name="T8" fmla="*/ 2147483646 w 672"/>
              <a:gd name="T9" fmla="*/ 2147483646 h 816"/>
              <a:gd name="T10" fmla="*/ 2147483646 w 672"/>
              <a:gd name="T11" fmla="*/ 2147483646 h 816"/>
              <a:gd name="T12" fmla="*/ 2147483646 w 672"/>
              <a:gd name="T13" fmla="*/ 2147483646 h 816"/>
              <a:gd name="T14" fmla="*/ 2147483646 w 672"/>
              <a:gd name="T15" fmla="*/ 2147483646 h 816"/>
              <a:gd name="T16" fmla="*/ 2147483646 w 672"/>
              <a:gd name="T17" fmla="*/ 2147483646 h 816"/>
              <a:gd name="T18" fmla="*/ 0 w 672"/>
              <a:gd name="T19" fmla="*/ 0 h 8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2"/>
              <a:gd name="T31" fmla="*/ 0 h 816"/>
              <a:gd name="T32" fmla="*/ 672 w 672"/>
              <a:gd name="T33" fmla="*/ 816 h 8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2" h="816">
                <a:moveTo>
                  <a:pt x="0" y="0"/>
                </a:moveTo>
                <a:lnTo>
                  <a:pt x="480" y="0"/>
                </a:lnTo>
                <a:lnTo>
                  <a:pt x="672" y="672"/>
                </a:lnTo>
                <a:lnTo>
                  <a:pt x="96" y="816"/>
                </a:lnTo>
                <a:cubicBezTo>
                  <a:pt x="74" y="783"/>
                  <a:pt x="82" y="686"/>
                  <a:pt x="80" y="656"/>
                </a:cubicBezTo>
                <a:cubicBezTo>
                  <a:pt x="77" y="614"/>
                  <a:pt x="65" y="567"/>
                  <a:pt x="52" y="528"/>
                </a:cubicBezTo>
                <a:cubicBezTo>
                  <a:pt x="51" y="526"/>
                  <a:pt x="35" y="501"/>
                  <a:pt x="32" y="492"/>
                </a:cubicBezTo>
                <a:cubicBezTo>
                  <a:pt x="35" y="441"/>
                  <a:pt x="41" y="390"/>
                  <a:pt x="24" y="340"/>
                </a:cubicBezTo>
                <a:cubicBezTo>
                  <a:pt x="23" y="273"/>
                  <a:pt x="23" y="207"/>
                  <a:pt x="20" y="140"/>
                </a:cubicBezTo>
                <a:cubicBezTo>
                  <a:pt x="18" y="95"/>
                  <a:pt x="0" y="45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4" name="Freeform 22">
            <a:extLst>
              <a:ext uri="{FF2B5EF4-FFF2-40B4-BE49-F238E27FC236}">
                <a16:creationId xmlns:a16="http://schemas.microsoft.com/office/drawing/2014/main" id="{93334016-AF83-47D6-804A-FB121E41FED8}"/>
              </a:ext>
            </a:extLst>
          </p:cNvPr>
          <p:cNvSpPr>
            <a:spLocks/>
          </p:cNvSpPr>
          <p:nvPr/>
        </p:nvSpPr>
        <p:spPr bwMode="auto">
          <a:xfrm>
            <a:off x="5395913" y="3990975"/>
            <a:ext cx="601662" cy="731838"/>
          </a:xfrm>
          <a:custGeom>
            <a:avLst/>
            <a:gdLst>
              <a:gd name="T0" fmla="*/ 0 w 528"/>
              <a:gd name="T1" fmla="*/ 0 h 672"/>
              <a:gd name="T2" fmla="*/ 2147483646 w 528"/>
              <a:gd name="T3" fmla="*/ 0 h 672"/>
              <a:gd name="T4" fmla="*/ 2147483646 w 528"/>
              <a:gd name="T5" fmla="*/ 2147483646 h 672"/>
              <a:gd name="T6" fmla="*/ 2147483646 w 528"/>
              <a:gd name="T7" fmla="*/ 2147483646 h 672"/>
              <a:gd name="T8" fmla="*/ 2147483646 w 528"/>
              <a:gd name="T9" fmla="*/ 2147483646 h 672"/>
              <a:gd name="T10" fmla="*/ 2147483646 w 528"/>
              <a:gd name="T11" fmla="*/ 2147483646 h 672"/>
              <a:gd name="T12" fmla="*/ 0 w 528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672"/>
              <a:gd name="T23" fmla="*/ 528 w 528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672">
                <a:moveTo>
                  <a:pt x="0" y="0"/>
                </a:moveTo>
                <a:lnTo>
                  <a:pt x="432" y="0"/>
                </a:lnTo>
                <a:lnTo>
                  <a:pt x="480" y="96"/>
                </a:lnTo>
                <a:lnTo>
                  <a:pt x="528" y="144"/>
                </a:lnTo>
                <a:lnTo>
                  <a:pt x="528" y="576"/>
                </a:lnTo>
                <a:lnTo>
                  <a:pt x="192" y="6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5" name="Freeform 23">
            <a:extLst>
              <a:ext uri="{FF2B5EF4-FFF2-40B4-BE49-F238E27FC236}">
                <a16:creationId xmlns:a16="http://schemas.microsoft.com/office/drawing/2014/main" id="{89763EBF-468C-4FBF-820A-93A87ABA6E5F}"/>
              </a:ext>
            </a:extLst>
          </p:cNvPr>
          <p:cNvSpPr>
            <a:spLocks/>
          </p:cNvSpPr>
          <p:nvPr/>
        </p:nvSpPr>
        <p:spPr bwMode="auto">
          <a:xfrm>
            <a:off x="5997575" y="4148138"/>
            <a:ext cx="711200" cy="469900"/>
          </a:xfrm>
          <a:custGeom>
            <a:avLst/>
            <a:gdLst>
              <a:gd name="T0" fmla="*/ 0 w 624"/>
              <a:gd name="T1" fmla="*/ 0 h 432"/>
              <a:gd name="T2" fmla="*/ 2147483646 w 624"/>
              <a:gd name="T3" fmla="*/ 0 h 432"/>
              <a:gd name="T4" fmla="*/ 2147483646 w 624"/>
              <a:gd name="T5" fmla="*/ 2147483646 h 432"/>
              <a:gd name="T6" fmla="*/ 2147483646 w 624"/>
              <a:gd name="T7" fmla="*/ 2147483646 h 432"/>
              <a:gd name="T8" fmla="*/ 0 w 624"/>
              <a:gd name="T9" fmla="*/ 2147483646 h 432"/>
              <a:gd name="T10" fmla="*/ 0 w 624"/>
              <a:gd name="T11" fmla="*/ 0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432"/>
              <a:gd name="T20" fmla="*/ 624 w 624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432">
                <a:moveTo>
                  <a:pt x="0" y="0"/>
                </a:moveTo>
                <a:lnTo>
                  <a:pt x="624" y="0"/>
                </a:lnTo>
                <a:lnTo>
                  <a:pt x="336" y="288"/>
                </a:lnTo>
                <a:lnTo>
                  <a:pt x="336" y="336"/>
                </a:lnTo>
                <a:lnTo>
                  <a:pt x="0" y="4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6" name="Freeform 24">
            <a:extLst>
              <a:ext uri="{FF2B5EF4-FFF2-40B4-BE49-F238E27FC236}">
                <a16:creationId xmlns:a16="http://schemas.microsoft.com/office/drawing/2014/main" id="{0F966D11-37AF-4BCB-8C62-E41A066AD52C}"/>
              </a:ext>
            </a:extLst>
          </p:cNvPr>
          <p:cNvSpPr>
            <a:spLocks/>
          </p:cNvSpPr>
          <p:nvPr/>
        </p:nvSpPr>
        <p:spPr bwMode="auto">
          <a:xfrm>
            <a:off x="4854575" y="4827588"/>
            <a:ext cx="869950" cy="782637"/>
          </a:xfrm>
          <a:custGeom>
            <a:avLst/>
            <a:gdLst>
              <a:gd name="T0" fmla="*/ 2147483646 w 764"/>
              <a:gd name="T1" fmla="*/ 2147483646 h 720"/>
              <a:gd name="T2" fmla="*/ 2147483646 w 764"/>
              <a:gd name="T3" fmla="*/ 0 h 720"/>
              <a:gd name="T4" fmla="*/ 2147483646 w 764"/>
              <a:gd name="T5" fmla="*/ 2147483646 h 720"/>
              <a:gd name="T6" fmla="*/ 2147483646 w 764"/>
              <a:gd name="T7" fmla="*/ 2147483646 h 720"/>
              <a:gd name="T8" fmla="*/ 2147483646 w 764"/>
              <a:gd name="T9" fmla="*/ 2147483646 h 720"/>
              <a:gd name="T10" fmla="*/ 2147483646 w 764"/>
              <a:gd name="T11" fmla="*/ 2147483646 h 720"/>
              <a:gd name="T12" fmla="*/ 2147483646 w 764"/>
              <a:gd name="T13" fmla="*/ 2147483646 h 720"/>
              <a:gd name="T14" fmla="*/ 2147483646 w 764"/>
              <a:gd name="T15" fmla="*/ 2147483646 h 720"/>
              <a:gd name="T16" fmla="*/ 2147483646 w 764"/>
              <a:gd name="T17" fmla="*/ 2147483646 h 720"/>
              <a:gd name="T18" fmla="*/ 0 w 764"/>
              <a:gd name="T19" fmla="*/ 2147483646 h 720"/>
              <a:gd name="T20" fmla="*/ 2147483646 w 764"/>
              <a:gd name="T21" fmla="*/ 2147483646 h 720"/>
              <a:gd name="T22" fmla="*/ 2147483646 w 764"/>
              <a:gd name="T23" fmla="*/ 2147483646 h 7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4"/>
              <a:gd name="T37" fmla="*/ 0 h 720"/>
              <a:gd name="T38" fmla="*/ 764 w 764"/>
              <a:gd name="T39" fmla="*/ 720 h 7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4" h="720">
                <a:moveTo>
                  <a:pt x="92" y="48"/>
                </a:moveTo>
                <a:lnTo>
                  <a:pt x="284" y="0"/>
                </a:lnTo>
                <a:lnTo>
                  <a:pt x="764" y="528"/>
                </a:lnTo>
                <a:lnTo>
                  <a:pt x="572" y="720"/>
                </a:lnTo>
                <a:lnTo>
                  <a:pt x="92" y="621"/>
                </a:lnTo>
                <a:cubicBezTo>
                  <a:pt x="89" y="618"/>
                  <a:pt x="89" y="623"/>
                  <a:pt x="89" y="615"/>
                </a:cubicBezTo>
                <a:cubicBezTo>
                  <a:pt x="89" y="607"/>
                  <a:pt x="87" y="599"/>
                  <a:pt x="89" y="570"/>
                </a:cubicBezTo>
                <a:cubicBezTo>
                  <a:pt x="91" y="541"/>
                  <a:pt x="99" y="479"/>
                  <a:pt x="100" y="440"/>
                </a:cubicBezTo>
                <a:cubicBezTo>
                  <a:pt x="99" y="405"/>
                  <a:pt x="99" y="371"/>
                  <a:pt x="96" y="336"/>
                </a:cubicBezTo>
                <a:cubicBezTo>
                  <a:pt x="91" y="281"/>
                  <a:pt x="17" y="260"/>
                  <a:pt x="0" y="208"/>
                </a:cubicBezTo>
                <a:cubicBezTo>
                  <a:pt x="5" y="165"/>
                  <a:pt x="9" y="149"/>
                  <a:pt x="44" y="126"/>
                </a:cubicBezTo>
                <a:cubicBezTo>
                  <a:pt x="48" y="113"/>
                  <a:pt x="80" y="60"/>
                  <a:pt x="92" y="48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7" name="Freeform 25">
            <a:extLst>
              <a:ext uri="{FF2B5EF4-FFF2-40B4-BE49-F238E27FC236}">
                <a16:creationId xmlns:a16="http://schemas.microsoft.com/office/drawing/2014/main" id="{9380F1DE-BEFD-4C17-836B-662FB8344F65}"/>
              </a:ext>
            </a:extLst>
          </p:cNvPr>
          <p:cNvSpPr>
            <a:spLocks/>
          </p:cNvSpPr>
          <p:nvPr/>
        </p:nvSpPr>
        <p:spPr bwMode="auto">
          <a:xfrm>
            <a:off x="5178425" y="4618038"/>
            <a:ext cx="819150" cy="585787"/>
          </a:xfrm>
          <a:custGeom>
            <a:avLst/>
            <a:gdLst>
              <a:gd name="T0" fmla="*/ 0 w 720"/>
              <a:gd name="T1" fmla="*/ 2147483646 h 538"/>
              <a:gd name="T2" fmla="*/ 2147483646 w 720"/>
              <a:gd name="T3" fmla="*/ 2147483646 h 538"/>
              <a:gd name="T4" fmla="*/ 2147483646 w 720"/>
              <a:gd name="T5" fmla="*/ 0 h 538"/>
              <a:gd name="T6" fmla="*/ 2147483646 w 720"/>
              <a:gd name="T7" fmla="*/ 2147483646 h 538"/>
              <a:gd name="T8" fmla="*/ 2147483646 w 720"/>
              <a:gd name="T9" fmla="*/ 2147483646 h 538"/>
              <a:gd name="T10" fmla="*/ 2147483646 w 720"/>
              <a:gd name="T11" fmla="*/ 2147483646 h 538"/>
              <a:gd name="T12" fmla="*/ 0 w 720"/>
              <a:gd name="T13" fmla="*/ 2147483646 h 5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0"/>
              <a:gd name="T22" fmla="*/ 0 h 538"/>
              <a:gd name="T23" fmla="*/ 720 w 720"/>
              <a:gd name="T24" fmla="*/ 538 h 5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0" h="538">
                <a:moveTo>
                  <a:pt x="0" y="192"/>
                </a:moveTo>
                <a:lnTo>
                  <a:pt x="384" y="96"/>
                </a:lnTo>
                <a:lnTo>
                  <a:pt x="720" y="0"/>
                </a:lnTo>
                <a:lnTo>
                  <a:pt x="720" y="288"/>
                </a:lnTo>
                <a:lnTo>
                  <a:pt x="336" y="528"/>
                </a:lnTo>
                <a:cubicBezTo>
                  <a:pt x="321" y="538"/>
                  <a:pt x="329" y="536"/>
                  <a:pt x="312" y="536"/>
                </a:cubicBezTo>
                <a:lnTo>
                  <a:pt x="0" y="19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8" name="Freeform 26">
            <a:extLst>
              <a:ext uri="{FF2B5EF4-FFF2-40B4-BE49-F238E27FC236}">
                <a16:creationId xmlns:a16="http://schemas.microsoft.com/office/drawing/2014/main" id="{D0FBD3AF-2646-4D95-9FA4-602A5C9E5D7E}"/>
              </a:ext>
            </a:extLst>
          </p:cNvPr>
          <p:cNvSpPr>
            <a:spLocks/>
          </p:cNvSpPr>
          <p:nvPr/>
        </p:nvSpPr>
        <p:spPr bwMode="auto">
          <a:xfrm>
            <a:off x="5510213" y="4932363"/>
            <a:ext cx="542925" cy="469900"/>
          </a:xfrm>
          <a:custGeom>
            <a:avLst/>
            <a:gdLst>
              <a:gd name="T0" fmla="*/ 0 w 477"/>
              <a:gd name="T1" fmla="*/ 2147483646 h 432"/>
              <a:gd name="T2" fmla="*/ 2147483646 w 477"/>
              <a:gd name="T3" fmla="*/ 0 h 432"/>
              <a:gd name="T4" fmla="*/ 2147483646 w 477"/>
              <a:gd name="T5" fmla="*/ 2147483646 h 432"/>
              <a:gd name="T6" fmla="*/ 2147483646 w 477"/>
              <a:gd name="T7" fmla="*/ 2147483646 h 432"/>
              <a:gd name="T8" fmla="*/ 0 w 477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7"/>
              <a:gd name="T16" fmla="*/ 0 h 432"/>
              <a:gd name="T17" fmla="*/ 477 w 477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7" h="432">
                <a:moveTo>
                  <a:pt x="0" y="234"/>
                </a:moveTo>
                <a:lnTo>
                  <a:pt x="429" y="0"/>
                </a:lnTo>
                <a:lnTo>
                  <a:pt x="477" y="384"/>
                </a:lnTo>
                <a:lnTo>
                  <a:pt x="189" y="432"/>
                </a:lnTo>
                <a:lnTo>
                  <a:pt x="0" y="23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9" name="Freeform 27">
            <a:extLst>
              <a:ext uri="{FF2B5EF4-FFF2-40B4-BE49-F238E27FC236}">
                <a16:creationId xmlns:a16="http://schemas.microsoft.com/office/drawing/2014/main" id="{3D7DD8B0-F7D1-4E01-93BB-F43F0D2B5299}"/>
              </a:ext>
            </a:extLst>
          </p:cNvPr>
          <p:cNvSpPr>
            <a:spLocks/>
          </p:cNvSpPr>
          <p:nvPr/>
        </p:nvSpPr>
        <p:spPr bwMode="auto">
          <a:xfrm>
            <a:off x="4959350" y="5507038"/>
            <a:ext cx="655638" cy="625475"/>
          </a:xfrm>
          <a:custGeom>
            <a:avLst/>
            <a:gdLst>
              <a:gd name="T0" fmla="*/ 0 w 576"/>
              <a:gd name="T1" fmla="*/ 0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0 w 576"/>
              <a:gd name="T9" fmla="*/ 2147483646 h 576"/>
              <a:gd name="T10" fmla="*/ 0 w 576"/>
              <a:gd name="T11" fmla="*/ 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6"/>
              <a:gd name="T19" fmla="*/ 0 h 576"/>
              <a:gd name="T20" fmla="*/ 576 w 576"/>
              <a:gd name="T21" fmla="*/ 576 h 5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6" h="576">
                <a:moveTo>
                  <a:pt x="0" y="0"/>
                </a:moveTo>
                <a:lnTo>
                  <a:pt x="480" y="96"/>
                </a:lnTo>
                <a:lnTo>
                  <a:pt x="576" y="528"/>
                </a:lnTo>
                <a:lnTo>
                  <a:pt x="576" y="576"/>
                </a:lnTo>
                <a:lnTo>
                  <a:pt x="0" y="5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0" name="Freeform 28">
            <a:extLst>
              <a:ext uri="{FF2B5EF4-FFF2-40B4-BE49-F238E27FC236}">
                <a16:creationId xmlns:a16="http://schemas.microsoft.com/office/drawing/2014/main" id="{5F5E4575-F407-4E0A-9A25-785EAD962AB5}"/>
              </a:ext>
            </a:extLst>
          </p:cNvPr>
          <p:cNvSpPr>
            <a:spLocks/>
          </p:cNvSpPr>
          <p:nvPr/>
        </p:nvSpPr>
        <p:spPr bwMode="auto">
          <a:xfrm>
            <a:off x="5505450" y="5349875"/>
            <a:ext cx="601663" cy="782638"/>
          </a:xfrm>
          <a:custGeom>
            <a:avLst/>
            <a:gdLst>
              <a:gd name="T0" fmla="*/ 0 w 528"/>
              <a:gd name="T1" fmla="*/ 2147483646 h 720"/>
              <a:gd name="T2" fmla="*/ 2147483646 w 528"/>
              <a:gd name="T3" fmla="*/ 2147483646 h 720"/>
              <a:gd name="T4" fmla="*/ 2147483646 w 528"/>
              <a:gd name="T5" fmla="*/ 0 h 720"/>
              <a:gd name="T6" fmla="*/ 2147483646 w 528"/>
              <a:gd name="T7" fmla="*/ 2147483646 h 720"/>
              <a:gd name="T8" fmla="*/ 2147483646 w 528"/>
              <a:gd name="T9" fmla="*/ 2147483646 h 720"/>
              <a:gd name="T10" fmla="*/ 0 w 528"/>
              <a:gd name="T11" fmla="*/ 2147483646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"/>
              <a:gd name="T19" fmla="*/ 0 h 720"/>
              <a:gd name="T20" fmla="*/ 528 w 528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" h="720">
                <a:moveTo>
                  <a:pt x="0" y="240"/>
                </a:moveTo>
                <a:lnTo>
                  <a:pt x="192" y="48"/>
                </a:lnTo>
                <a:lnTo>
                  <a:pt x="480" y="0"/>
                </a:lnTo>
                <a:lnTo>
                  <a:pt x="528" y="672"/>
                </a:lnTo>
                <a:lnTo>
                  <a:pt x="96" y="720"/>
                </a:lnTo>
                <a:lnTo>
                  <a:pt x="0" y="24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1" name="Freeform 29">
            <a:extLst>
              <a:ext uri="{FF2B5EF4-FFF2-40B4-BE49-F238E27FC236}">
                <a16:creationId xmlns:a16="http://schemas.microsoft.com/office/drawing/2014/main" id="{1E397955-6843-447A-943A-FDB41D559932}"/>
              </a:ext>
            </a:extLst>
          </p:cNvPr>
          <p:cNvSpPr>
            <a:spLocks/>
          </p:cNvSpPr>
          <p:nvPr/>
        </p:nvSpPr>
        <p:spPr bwMode="auto">
          <a:xfrm>
            <a:off x="5997575" y="4513263"/>
            <a:ext cx="469900" cy="1149350"/>
          </a:xfrm>
          <a:custGeom>
            <a:avLst/>
            <a:gdLst>
              <a:gd name="T0" fmla="*/ 0 w 412"/>
              <a:gd name="T1" fmla="*/ 2147483646 h 1056"/>
              <a:gd name="T2" fmla="*/ 2147483646 w 412"/>
              <a:gd name="T3" fmla="*/ 0 h 1056"/>
              <a:gd name="T4" fmla="*/ 2147483646 w 412"/>
              <a:gd name="T5" fmla="*/ 2147483646 h 1056"/>
              <a:gd name="T6" fmla="*/ 2147483646 w 412"/>
              <a:gd name="T7" fmla="*/ 2147483646 h 1056"/>
              <a:gd name="T8" fmla="*/ 2147483646 w 412"/>
              <a:gd name="T9" fmla="*/ 2147483646 h 1056"/>
              <a:gd name="T10" fmla="*/ 2147483646 w 412"/>
              <a:gd name="T11" fmla="*/ 2147483646 h 1056"/>
              <a:gd name="T12" fmla="*/ 2147483646 w 412"/>
              <a:gd name="T13" fmla="*/ 2147483646 h 1056"/>
              <a:gd name="T14" fmla="*/ 2147483646 w 412"/>
              <a:gd name="T15" fmla="*/ 2147483646 h 1056"/>
              <a:gd name="T16" fmla="*/ 2147483646 w 412"/>
              <a:gd name="T17" fmla="*/ 2147483646 h 1056"/>
              <a:gd name="T18" fmla="*/ 2147483646 w 412"/>
              <a:gd name="T19" fmla="*/ 2147483646 h 1056"/>
              <a:gd name="T20" fmla="*/ 2147483646 w 412"/>
              <a:gd name="T21" fmla="*/ 2147483646 h 1056"/>
              <a:gd name="T22" fmla="*/ 2147483646 w 412"/>
              <a:gd name="T23" fmla="*/ 2147483646 h 1056"/>
              <a:gd name="T24" fmla="*/ 2147483646 w 412"/>
              <a:gd name="T25" fmla="*/ 2147483646 h 1056"/>
              <a:gd name="T26" fmla="*/ 2147483646 w 412"/>
              <a:gd name="T27" fmla="*/ 2147483646 h 1056"/>
              <a:gd name="T28" fmla="*/ 2147483646 w 412"/>
              <a:gd name="T29" fmla="*/ 2147483646 h 1056"/>
              <a:gd name="T30" fmla="*/ 2147483646 w 412"/>
              <a:gd name="T31" fmla="*/ 2147483646 h 1056"/>
              <a:gd name="T32" fmla="*/ 2147483646 w 412"/>
              <a:gd name="T33" fmla="*/ 2147483646 h 1056"/>
              <a:gd name="T34" fmla="*/ 2147483646 w 412"/>
              <a:gd name="T35" fmla="*/ 2147483646 h 1056"/>
              <a:gd name="T36" fmla="*/ 0 w 412"/>
              <a:gd name="T37" fmla="*/ 2147483646 h 1056"/>
              <a:gd name="T38" fmla="*/ 0 w 412"/>
              <a:gd name="T39" fmla="*/ 2147483646 h 10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12"/>
              <a:gd name="T61" fmla="*/ 0 h 1056"/>
              <a:gd name="T62" fmla="*/ 412 w 412"/>
              <a:gd name="T63" fmla="*/ 1056 h 10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12" h="1056">
                <a:moveTo>
                  <a:pt x="0" y="96"/>
                </a:moveTo>
                <a:lnTo>
                  <a:pt x="336" y="0"/>
                </a:lnTo>
                <a:cubicBezTo>
                  <a:pt x="353" y="43"/>
                  <a:pt x="348" y="24"/>
                  <a:pt x="348" y="104"/>
                </a:cubicBezTo>
                <a:cubicBezTo>
                  <a:pt x="348" y="165"/>
                  <a:pt x="356" y="226"/>
                  <a:pt x="308" y="268"/>
                </a:cubicBezTo>
                <a:cubicBezTo>
                  <a:pt x="282" y="291"/>
                  <a:pt x="247" y="305"/>
                  <a:pt x="224" y="332"/>
                </a:cubicBezTo>
                <a:cubicBezTo>
                  <a:pt x="216" y="341"/>
                  <a:pt x="209" y="357"/>
                  <a:pt x="204" y="368"/>
                </a:cubicBezTo>
                <a:cubicBezTo>
                  <a:pt x="201" y="376"/>
                  <a:pt x="196" y="392"/>
                  <a:pt x="196" y="392"/>
                </a:cubicBezTo>
                <a:cubicBezTo>
                  <a:pt x="196" y="396"/>
                  <a:pt x="183" y="452"/>
                  <a:pt x="188" y="460"/>
                </a:cubicBezTo>
                <a:cubicBezTo>
                  <a:pt x="194" y="469"/>
                  <a:pt x="204" y="468"/>
                  <a:pt x="212" y="472"/>
                </a:cubicBezTo>
                <a:cubicBezTo>
                  <a:pt x="230" y="481"/>
                  <a:pt x="242" y="497"/>
                  <a:pt x="248" y="516"/>
                </a:cubicBezTo>
                <a:cubicBezTo>
                  <a:pt x="246" y="583"/>
                  <a:pt x="266" y="640"/>
                  <a:pt x="232" y="692"/>
                </a:cubicBezTo>
                <a:cubicBezTo>
                  <a:pt x="229" y="730"/>
                  <a:pt x="196" y="852"/>
                  <a:pt x="244" y="884"/>
                </a:cubicBezTo>
                <a:cubicBezTo>
                  <a:pt x="258" y="926"/>
                  <a:pt x="297" y="932"/>
                  <a:pt x="336" y="936"/>
                </a:cubicBezTo>
                <a:cubicBezTo>
                  <a:pt x="352" y="947"/>
                  <a:pt x="361" y="948"/>
                  <a:pt x="368" y="964"/>
                </a:cubicBezTo>
                <a:cubicBezTo>
                  <a:pt x="379" y="988"/>
                  <a:pt x="376" y="1003"/>
                  <a:pt x="396" y="1016"/>
                </a:cubicBezTo>
                <a:cubicBezTo>
                  <a:pt x="409" y="1012"/>
                  <a:pt x="404" y="1012"/>
                  <a:pt x="412" y="1012"/>
                </a:cubicBezTo>
                <a:lnTo>
                  <a:pt x="48" y="1056"/>
                </a:lnTo>
                <a:lnTo>
                  <a:pt x="48" y="768"/>
                </a:lnTo>
                <a:lnTo>
                  <a:pt x="0" y="384"/>
                </a:lnTo>
                <a:lnTo>
                  <a:pt x="0" y="9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2" name="Freeform 30">
            <a:extLst>
              <a:ext uri="{FF2B5EF4-FFF2-40B4-BE49-F238E27FC236}">
                <a16:creationId xmlns:a16="http://schemas.microsoft.com/office/drawing/2014/main" id="{3CB453E7-A0CA-44F5-9265-DF77B84D9DE0}"/>
              </a:ext>
            </a:extLst>
          </p:cNvPr>
          <p:cNvSpPr>
            <a:spLocks/>
          </p:cNvSpPr>
          <p:nvPr/>
        </p:nvSpPr>
        <p:spPr bwMode="auto">
          <a:xfrm>
            <a:off x="6053138" y="5610225"/>
            <a:ext cx="765175" cy="471488"/>
          </a:xfrm>
          <a:custGeom>
            <a:avLst/>
            <a:gdLst>
              <a:gd name="T0" fmla="*/ 0 w 672"/>
              <a:gd name="T1" fmla="*/ 2147483646 h 432"/>
              <a:gd name="T2" fmla="*/ 2147483646 w 672"/>
              <a:gd name="T3" fmla="*/ 0 h 432"/>
              <a:gd name="T4" fmla="*/ 2147483646 w 672"/>
              <a:gd name="T5" fmla="*/ 2147483646 h 432"/>
              <a:gd name="T6" fmla="*/ 2147483646 w 672"/>
              <a:gd name="T7" fmla="*/ 2147483646 h 432"/>
              <a:gd name="T8" fmla="*/ 2147483646 w 672"/>
              <a:gd name="T9" fmla="*/ 2147483646 h 432"/>
              <a:gd name="T10" fmla="*/ 2147483646 w 672"/>
              <a:gd name="T11" fmla="*/ 2147483646 h 432"/>
              <a:gd name="T12" fmla="*/ 2147483646 w 672"/>
              <a:gd name="T13" fmla="*/ 2147483646 h 432"/>
              <a:gd name="T14" fmla="*/ 2147483646 w 672"/>
              <a:gd name="T15" fmla="*/ 2147483646 h 432"/>
              <a:gd name="T16" fmla="*/ 2147483646 w 672"/>
              <a:gd name="T17" fmla="*/ 2147483646 h 432"/>
              <a:gd name="T18" fmla="*/ 2147483646 w 672"/>
              <a:gd name="T19" fmla="*/ 2147483646 h 432"/>
              <a:gd name="T20" fmla="*/ 0 w 672"/>
              <a:gd name="T21" fmla="*/ 2147483646 h 4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72"/>
              <a:gd name="T34" fmla="*/ 0 h 432"/>
              <a:gd name="T35" fmla="*/ 672 w 672"/>
              <a:gd name="T36" fmla="*/ 432 h 4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72" h="432">
                <a:moveTo>
                  <a:pt x="0" y="48"/>
                </a:moveTo>
                <a:lnTo>
                  <a:pt x="336" y="0"/>
                </a:lnTo>
                <a:cubicBezTo>
                  <a:pt x="362" y="3"/>
                  <a:pt x="380" y="4"/>
                  <a:pt x="404" y="12"/>
                </a:cubicBezTo>
                <a:cubicBezTo>
                  <a:pt x="419" y="27"/>
                  <a:pt x="430" y="35"/>
                  <a:pt x="440" y="52"/>
                </a:cubicBezTo>
                <a:cubicBezTo>
                  <a:pt x="450" y="68"/>
                  <a:pt x="456" y="89"/>
                  <a:pt x="468" y="104"/>
                </a:cubicBezTo>
                <a:cubicBezTo>
                  <a:pt x="491" y="132"/>
                  <a:pt x="521" y="146"/>
                  <a:pt x="548" y="168"/>
                </a:cubicBezTo>
                <a:cubicBezTo>
                  <a:pt x="583" y="196"/>
                  <a:pt x="601" y="218"/>
                  <a:pt x="640" y="244"/>
                </a:cubicBezTo>
                <a:cubicBezTo>
                  <a:pt x="655" y="267"/>
                  <a:pt x="663" y="289"/>
                  <a:pt x="668" y="316"/>
                </a:cubicBezTo>
                <a:cubicBezTo>
                  <a:pt x="669" y="353"/>
                  <a:pt x="672" y="428"/>
                  <a:pt x="672" y="428"/>
                </a:cubicBezTo>
                <a:lnTo>
                  <a:pt x="48" y="432"/>
                </a:lnTo>
                <a:lnTo>
                  <a:pt x="0" y="4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3" name="Text Box 31">
            <a:extLst>
              <a:ext uri="{FF2B5EF4-FFF2-40B4-BE49-F238E27FC236}">
                <a16:creationId xmlns:a16="http://schemas.microsoft.com/office/drawing/2014/main" id="{67F2B0CA-0B6B-4ABC-AF00-E831CDAEA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013" y="42672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33824" name="Text Box 32">
            <a:extLst>
              <a:ext uri="{FF2B5EF4-FFF2-40B4-BE49-F238E27FC236}">
                <a16:creationId xmlns:a16="http://schemas.microsoft.com/office/drawing/2014/main" id="{A750615E-3DB5-439D-832E-37998067B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188" y="34734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43</a:t>
            </a:r>
          </a:p>
        </p:txBody>
      </p:sp>
      <p:sp>
        <p:nvSpPr>
          <p:cNvPr id="33825" name="Text Box 33">
            <a:extLst>
              <a:ext uri="{FF2B5EF4-FFF2-40B4-BE49-F238E27FC236}">
                <a16:creationId xmlns:a16="http://schemas.microsoft.com/office/drawing/2014/main" id="{6DB8EAF3-594B-4597-A682-E15EF2487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8088" y="3397250"/>
            <a:ext cx="46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50000"/>
                </a:solidFill>
                <a:latin typeface="Arial" panose="020B0604020202020204" pitchFamily="34" charset="0"/>
              </a:rPr>
              <a:t>37</a:t>
            </a:r>
          </a:p>
        </p:txBody>
      </p:sp>
      <p:sp>
        <p:nvSpPr>
          <p:cNvPr id="33826" name="Text Box 34">
            <a:extLst>
              <a:ext uri="{FF2B5EF4-FFF2-40B4-BE49-F238E27FC236}">
                <a16:creationId xmlns:a16="http://schemas.microsoft.com/office/drawing/2014/main" id="{CCAADA2E-A11F-460C-AF5C-319100006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813" y="41354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35</a:t>
            </a:r>
          </a:p>
        </p:txBody>
      </p:sp>
      <p:sp>
        <p:nvSpPr>
          <p:cNvPr id="33827" name="Text Box 35">
            <a:extLst>
              <a:ext uri="{FF2B5EF4-FFF2-40B4-BE49-F238E27FC236}">
                <a16:creationId xmlns:a16="http://schemas.microsoft.com/office/drawing/2014/main" id="{AB2A40C3-86B7-468C-96B4-17E464950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4318000"/>
            <a:ext cx="46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33</a:t>
            </a:r>
          </a:p>
        </p:txBody>
      </p:sp>
      <p:sp>
        <p:nvSpPr>
          <p:cNvPr id="33828" name="Text Box 36">
            <a:extLst>
              <a:ext uri="{FF2B5EF4-FFF2-40B4-BE49-F238E27FC236}">
                <a16:creationId xmlns:a16="http://schemas.microsoft.com/office/drawing/2014/main" id="{189FC44E-5405-4AA1-8724-4E5C18C0C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238" y="41656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34</a:t>
            </a:r>
          </a:p>
        </p:txBody>
      </p:sp>
      <p:sp>
        <p:nvSpPr>
          <p:cNvPr id="33829" name="Text Box 37">
            <a:extLst>
              <a:ext uri="{FF2B5EF4-FFF2-40B4-BE49-F238E27FC236}">
                <a16:creationId xmlns:a16="http://schemas.microsoft.com/office/drawing/2014/main" id="{E5AFFA4B-E547-4EFF-8F08-1C1ECED93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336867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38</a:t>
            </a:r>
          </a:p>
        </p:txBody>
      </p:sp>
      <p:sp>
        <p:nvSpPr>
          <p:cNvPr id="33830" name="Text Box 38">
            <a:extLst>
              <a:ext uri="{FF2B5EF4-FFF2-40B4-BE49-F238E27FC236}">
                <a16:creationId xmlns:a16="http://schemas.microsoft.com/office/drawing/2014/main" id="{13273856-12CE-4970-803D-3170E3ABA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213" y="34290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33831" name="Text Box 39">
            <a:extLst>
              <a:ext uri="{FF2B5EF4-FFF2-40B4-BE49-F238E27FC236}">
                <a16:creationId xmlns:a16="http://schemas.microsoft.com/office/drawing/2014/main" id="{B4A20ACE-3F1A-487A-8014-8537BD4E6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863" y="42783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38</a:t>
            </a:r>
          </a:p>
        </p:txBody>
      </p:sp>
      <p:sp>
        <p:nvSpPr>
          <p:cNvPr id="33832" name="Text Box 40">
            <a:extLst>
              <a:ext uri="{FF2B5EF4-FFF2-40B4-BE49-F238E27FC236}">
                <a16:creationId xmlns:a16="http://schemas.microsoft.com/office/drawing/2014/main" id="{8519DB25-EB8C-40E5-977F-FEACB045D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1238" y="34798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43</a:t>
            </a:r>
          </a:p>
        </p:txBody>
      </p:sp>
      <p:sp>
        <p:nvSpPr>
          <p:cNvPr id="33833" name="Text Box 41">
            <a:extLst>
              <a:ext uri="{FF2B5EF4-FFF2-40B4-BE49-F238E27FC236}">
                <a16:creationId xmlns:a16="http://schemas.microsoft.com/office/drawing/2014/main" id="{9E8A284C-6036-4E7C-A0A8-AD0225626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813" y="57769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55</a:t>
            </a:r>
          </a:p>
        </p:txBody>
      </p:sp>
      <p:sp>
        <p:nvSpPr>
          <p:cNvPr id="33834" name="Text Box 42">
            <a:extLst>
              <a:ext uri="{FF2B5EF4-FFF2-40B4-BE49-F238E27FC236}">
                <a16:creationId xmlns:a16="http://schemas.microsoft.com/office/drawing/2014/main" id="{783F61D3-B532-4187-BD2C-EB8A0B816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613" y="50149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50000"/>
                </a:solidFill>
                <a:latin typeface="Arial" panose="020B0604020202020204" pitchFamily="34" charset="0"/>
              </a:rPr>
              <a:t>41</a:t>
            </a:r>
          </a:p>
        </p:txBody>
      </p:sp>
      <p:sp>
        <p:nvSpPr>
          <p:cNvPr id="33835" name="Freeform 43">
            <a:extLst>
              <a:ext uri="{FF2B5EF4-FFF2-40B4-BE49-F238E27FC236}">
                <a16:creationId xmlns:a16="http://schemas.microsoft.com/office/drawing/2014/main" id="{6E062C6F-30F2-40AE-A792-F13468EEEAA3}"/>
              </a:ext>
            </a:extLst>
          </p:cNvPr>
          <p:cNvSpPr>
            <a:spLocks/>
          </p:cNvSpPr>
          <p:nvPr/>
        </p:nvSpPr>
        <p:spPr bwMode="auto">
          <a:xfrm>
            <a:off x="4648200" y="2819400"/>
            <a:ext cx="744538" cy="457200"/>
          </a:xfrm>
          <a:custGeom>
            <a:avLst/>
            <a:gdLst>
              <a:gd name="T0" fmla="*/ 2147483646 w 469"/>
              <a:gd name="T1" fmla="*/ 2147483646 h 288"/>
              <a:gd name="T2" fmla="*/ 2147483646 w 469"/>
              <a:gd name="T3" fmla="*/ 2147483646 h 288"/>
              <a:gd name="T4" fmla="*/ 2147483646 w 469"/>
              <a:gd name="T5" fmla="*/ 0 h 288"/>
              <a:gd name="T6" fmla="*/ 0 w 469"/>
              <a:gd name="T7" fmla="*/ 2147483646 h 288"/>
              <a:gd name="T8" fmla="*/ 2147483646 w 469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9"/>
              <a:gd name="T16" fmla="*/ 0 h 288"/>
              <a:gd name="T17" fmla="*/ 469 w 469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9" h="288">
                <a:moveTo>
                  <a:pt x="469" y="268"/>
                </a:moveTo>
                <a:cubicBezTo>
                  <a:pt x="454" y="205"/>
                  <a:pt x="469" y="130"/>
                  <a:pt x="469" y="65"/>
                </a:cubicBezTo>
                <a:lnTo>
                  <a:pt x="48" y="0"/>
                </a:lnTo>
                <a:lnTo>
                  <a:pt x="0" y="288"/>
                </a:lnTo>
                <a:lnTo>
                  <a:pt x="469" y="26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6" name="Freeform 44">
            <a:extLst>
              <a:ext uri="{FF2B5EF4-FFF2-40B4-BE49-F238E27FC236}">
                <a16:creationId xmlns:a16="http://schemas.microsoft.com/office/drawing/2014/main" id="{23F52218-8A3A-48F3-A888-00C62AC2E3E4}"/>
              </a:ext>
            </a:extLst>
          </p:cNvPr>
          <p:cNvSpPr>
            <a:spLocks/>
          </p:cNvSpPr>
          <p:nvPr/>
        </p:nvSpPr>
        <p:spPr bwMode="auto">
          <a:xfrm>
            <a:off x="4114800" y="2819400"/>
            <a:ext cx="609600" cy="457200"/>
          </a:xfrm>
          <a:custGeom>
            <a:avLst/>
            <a:gdLst>
              <a:gd name="T0" fmla="*/ 2147483646 w 384"/>
              <a:gd name="T1" fmla="*/ 2147483646 h 288"/>
              <a:gd name="T2" fmla="*/ 2147483646 w 384"/>
              <a:gd name="T3" fmla="*/ 0 h 288"/>
              <a:gd name="T4" fmla="*/ 0 w 384"/>
              <a:gd name="T5" fmla="*/ 2147483646 h 288"/>
              <a:gd name="T6" fmla="*/ 0 w 384"/>
              <a:gd name="T7" fmla="*/ 2147483646 h 288"/>
              <a:gd name="T8" fmla="*/ 2147483646 w 384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4"/>
              <a:gd name="T16" fmla="*/ 0 h 288"/>
              <a:gd name="T17" fmla="*/ 384 w 38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4" h="288">
                <a:moveTo>
                  <a:pt x="336" y="288"/>
                </a:moveTo>
                <a:lnTo>
                  <a:pt x="384" y="0"/>
                </a:lnTo>
                <a:lnTo>
                  <a:pt x="0" y="48"/>
                </a:lnTo>
                <a:lnTo>
                  <a:pt x="0" y="288"/>
                </a:lnTo>
                <a:lnTo>
                  <a:pt x="336" y="28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7" name="Text Box 45">
            <a:extLst>
              <a:ext uri="{FF2B5EF4-FFF2-40B4-BE49-F238E27FC236}">
                <a16:creationId xmlns:a16="http://schemas.microsoft.com/office/drawing/2014/main" id="{E3CA0EEB-048A-4D9A-A360-C27AB10FD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210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46</a:t>
            </a:r>
          </a:p>
        </p:txBody>
      </p:sp>
      <p:sp>
        <p:nvSpPr>
          <p:cNvPr id="33838" name="Text Box 46">
            <a:extLst>
              <a:ext uri="{FF2B5EF4-FFF2-40B4-BE49-F238E27FC236}">
                <a16:creationId xmlns:a16="http://schemas.microsoft.com/office/drawing/2014/main" id="{C8DFB0D0-D8B8-484F-8D92-A1BE8CF7B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9210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43</a:t>
            </a:r>
          </a:p>
        </p:txBody>
      </p:sp>
      <p:sp>
        <p:nvSpPr>
          <p:cNvPr id="33839" name="Freeform 47">
            <a:extLst>
              <a:ext uri="{FF2B5EF4-FFF2-40B4-BE49-F238E27FC236}">
                <a16:creationId xmlns:a16="http://schemas.microsoft.com/office/drawing/2014/main" id="{4AABC71C-477D-4527-9B59-74D11BACDE54}"/>
              </a:ext>
            </a:extLst>
          </p:cNvPr>
          <p:cNvSpPr>
            <a:spLocks/>
          </p:cNvSpPr>
          <p:nvPr/>
        </p:nvSpPr>
        <p:spPr bwMode="auto">
          <a:xfrm>
            <a:off x="4038600" y="2286000"/>
            <a:ext cx="685800" cy="609600"/>
          </a:xfrm>
          <a:custGeom>
            <a:avLst/>
            <a:gdLst>
              <a:gd name="T0" fmla="*/ 2147483646 w 432"/>
              <a:gd name="T1" fmla="*/ 2147483646 h 384"/>
              <a:gd name="T2" fmla="*/ 2147483646 w 432"/>
              <a:gd name="T3" fmla="*/ 0 h 384"/>
              <a:gd name="T4" fmla="*/ 0 w 432"/>
              <a:gd name="T5" fmla="*/ 2147483646 h 384"/>
              <a:gd name="T6" fmla="*/ 2147483646 w 432"/>
              <a:gd name="T7" fmla="*/ 2147483646 h 384"/>
              <a:gd name="T8" fmla="*/ 2147483646 w 432"/>
              <a:gd name="T9" fmla="*/ 2147483646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384"/>
              <a:gd name="T17" fmla="*/ 432 w 432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384">
                <a:moveTo>
                  <a:pt x="432" y="336"/>
                </a:moveTo>
                <a:lnTo>
                  <a:pt x="48" y="0"/>
                </a:lnTo>
                <a:lnTo>
                  <a:pt x="0" y="48"/>
                </a:lnTo>
                <a:lnTo>
                  <a:pt x="48" y="384"/>
                </a:lnTo>
                <a:lnTo>
                  <a:pt x="432" y="33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0" name="Freeform 48">
            <a:extLst>
              <a:ext uri="{FF2B5EF4-FFF2-40B4-BE49-F238E27FC236}">
                <a16:creationId xmlns:a16="http://schemas.microsoft.com/office/drawing/2014/main" id="{1B72E168-D4AA-4DA6-ADB7-8BC5C27084CD}"/>
              </a:ext>
            </a:extLst>
          </p:cNvPr>
          <p:cNvSpPr>
            <a:spLocks/>
          </p:cNvSpPr>
          <p:nvPr/>
        </p:nvSpPr>
        <p:spPr bwMode="auto">
          <a:xfrm>
            <a:off x="3657600" y="1219200"/>
            <a:ext cx="1219200" cy="1600200"/>
          </a:xfrm>
          <a:custGeom>
            <a:avLst/>
            <a:gdLst>
              <a:gd name="T0" fmla="*/ 2147483646 w 768"/>
              <a:gd name="T1" fmla="*/ 2147483646 h 1008"/>
              <a:gd name="T2" fmla="*/ 2147483646 w 768"/>
              <a:gd name="T3" fmla="*/ 2147483646 h 1008"/>
              <a:gd name="T4" fmla="*/ 0 w 768"/>
              <a:gd name="T5" fmla="*/ 2147483646 h 1008"/>
              <a:gd name="T6" fmla="*/ 2147483646 w 768"/>
              <a:gd name="T7" fmla="*/ 0 h 1008"/>
              <a:gd name="T8" fmla="*/ 2147483646 w 768"/>
              <a:gd name="T9" fmla="*/ 2147483646 h 1008"/>
              <a:gd name="T10" fmla="*/ 2147483646 w 768"/>
              <a:gd name="T11" fmla="*/ 2147483646 h 10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8"/>
              <a:gd name="T19" fmla="*/ 0 h 1008"/>
              <a:gd name="T20" fmla="*/ 768 w 768"/>
              <a:gd name="T21" fmla="*/ 1008 h 10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8" h="1008">
                <a:moveTo>
                  <a:pt x="672" y="1008"/>
                </a:moveTo>
                <a:lnTo>
                  <a:pt x="288" y="672"/>
                </a:lnTo>
                <a:lnTo>
                  <a:pt x="0" y="144"/>
                </a:lnTo>
                <a:lnTo>
                  <a:pt x="240" y="0"/>
                </a:lnTo>
                <a:lnTo>
                  <a:pt x="768" y="672"/>
                </a:lnTo>
                <a:lnTo>
                  <a:pt x="672" y="100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1" name="Freeform 49">
            <a:extLst>
              <a:ext uri="{FF2B5EF4-FFF2-40B4-BE49-F238E27FC236}">
                <a16:creationId xmlns:a16="http://schemas.microsoft.com/office/drawing/2014/main" id="{1126A9F9-7222-4166-9179-7F4BFD86C0D5}"/>
              </a:ext>
            </a:extLst>
          </p:cNvPr>
          <p:cNvSpPr>
            <a:spLocks/>
          </p:cNvSpPr>
          <p:nvPr/>
        </p:nvSpPr>
        <p:spPr bwMode="auto">
          <a:xfrm>
            <a:off x="3276600" y="2057400"/>
            <a:ext cx="838200" cy="685800"/>
          </a:xfrm>
          <a:custGeom>
            <a:avLst/>
            <a:gdLst>
              <a:gd name="T0" fmla="*/ 2147483646 w 528"/>
              <a:gd name="T1" fmla="*/ 2147483646 h 432"/>
              <a:gd name="T2" fmla="*/ 0 w 528"/>
              <a:gd name="T3" fmla="*/ 2147483646 h 432"/>
              <a:gd name="T4" fmla="*/ 0 w 528"/>
              <a:gd name="T5" fmla="*/ 0 h 432"/>
              <a:gd name="T6" fmla="*/ 2147483646 w 528"/>
              <a:gd name="T7" fmla="*/ 2147483646 h 432"/>
              <a:gd name="T8" fmla="*/ 2147483646 w 528"/>
              <a:gd name="T9" fmla="*/ 2147483646 h 432"/>
              <a:gd name="T10" fmla="*/ 2147483646 w 528"/>
              <a:gd name="T11" fmla="*/ 2147483646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"/>
              <a:gd name="T19" fmla="*/ 0 h 432"/>
              <a:gd name="T20" fmla="*/ 528 w 528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" h="432">
                <a:moveTo>
                  <a:pt x="528" y="432"/>
                </a:moveTo>
                <a:lnTo>
                  <a:pt x="0" y="336"/>
                </a:lnTo>
                <a:lnTo>
                  <a:pt x="0" y="0"/>
                </a:lnTo>
                <a:lnTo>
                  <a:pt x="144" y="144"/>
                </a:lnTo>
                <a:lnTo>
                  <a:pt x="480" y="192"/>
                </a:lnTo>
                <a:lnTo>
                  <a:pt x="528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2" name="Freeform 50">
            <a:extLst>
              <a:ext uri="{FF2B5EF4-FFF2-40B4-BE49-F238E27FC236}">
                <a16:creationId xmlns:a16="http://schemas.microsoft.com/office/drawing/2014/main" id="{F975F4D7-AAD9-4B0D-9291-4C4626705DCE}"/>
              </a:ext>
            </a:extLst>
          </p:cNvPr>
          <p:cNvSpPr>
            <a:spLocks/>
          </p:cNvSpPr>
          <p:nvPr/>
        </p:nvSpPr>
        <p:spPr bwMode="auto">
          <a:xfrm>
            <a:off x="3733800" y="2667000"/>
            <a:ext cx="381000" cy="609600"/>
          </a:xfrm>
          <a:custGeom>
            <a:avLst/>
            <a:gdLst>
              <a:gd name="T0" fmla="*/ 2147483646 w 240"/>
              <a:gd name="T1" fmla="*/ 2147483646 h 384"/>
              <a:gd name="T2" fmla="*/ 2147483646 w 240"/>
              <a:gd name="T3" fmla="*/ 2147483646 h 384"/>
              <a:gd name="T4" fmla="*/ 2147483646 w 240"/>
              <a:gd name="T5" fmla="*/ 2147483646 h 384"/>
              <a:gd name="T6" fmla="*/ 0 w 240"/>
              <a:gd name="T7" fmla="*/ 0 h 384"/>
              <a:gd name="T8" fmla="*/ 0 w 240"/>
              <a:gd name="T9" fmla="*/ 2147483646 h 384"/>
              <a:gd name="T10" fmla="*/ 2147483646 w 240"/>
              <a:gd name="T11" fmla="*/ 2147483646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384"/>
              <a:gd name="T20" fmla="*/ 240 w 240"/>
              <a:gd name="T21" fmla="*/ 384 h 3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384">
                <a:moveTo>
                  <a:pt x="240" y="384"/>
                </a:moveTo>
                <a:lnTo>
                  <a:pt x="240" y="144"/>
                </a:lnTo>
                <a:lnTo>
                  <a:pt x="240" y="48"/>
                </a:lnTo>
                <a:lnTo>
                  <a:pt x="0" y="0"/>
                </a:lnTo>
                <a:lnTo>
                  <a:pt x="0" y="384"/>
                </a:lnTo>
                <a:lnTo>
                  <a:pt x="240" y="38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3" name="Freeform 51">
            <a:extLst>
              <a:ext uri="{FF2B5EF4-FFF2-40B4-BE49-F238E27FC236}">
                <a16:creationId xmlns:a16="http://schemas.microsoft.com/office/drawing/2014/main" id="{3E9E01FC-F1C1-4E9F-948B-AB1DAAC3A401}"/>
              </a:ext>
            </a:extLst>
          </p:cNvPr>
          <p:cNvSpPr>
            <a:spLocks/>
          </p:cNvSpPr>
          <p:nvPr/>
        </p:nvSpPr>
        <p:spPr bwMode="auto">
          <a:xfrm rot="84623">
            <a:off x="3276600" y="2590800"/>
            <a:ext cx="457200" cy="685800"/>
          </a:xfrm>
          <a:custGeom>
            <a:avLst/>
            <a:gdLst>
              <a:gd name="T0" fmla="*/ 2147483646 w 288"/>
              <a:gd name="T1" fmla="*/ 2147483646 h 432"/>
              <a:gd name="T2" fmla="*/ 0 w 288"/>
              <a:gd name="T3" fmla="*/ 2147483646 h 432"/>
              <a:gd name="T4" fmla="*/ 0 w 288"/>
              <a:gd name="T5" fmla="*/ 0 h 432"/>
              <a:gd name="T6" fmla="*/ 2147483646 w 288"/>
              <a:gd name="T7" fmla="*/ 2147483646 h 432"/>
              <a:gd name="T8" fmla="*/ 2147483646 w 288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432"/>
              <a:gd name="T17" fmla="*/ 288 w 288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432">
                <a:moveTo>
                  <a:pt x="288" y="432"/>
                </a:moveTo>
                <a:lnTo>
                  <a:pt x="0" y="432"/>
                </a:lnTo>
                <a:lnTo>
                  <a:pt x="0" y="0"/>
                </a:lnTo>
                <a:lnTo>
                  <a:pt x="288" y="48"/>
                </a:lnTo>
                <a:lnTo>
                  <a:pt x="288" y="43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4" name="Freeform 52">
            <a:extLst>
              <a:ext uri="{FF2B5EF4-FFF2-40B4-BE49-F238E27FC236}">
                <a16:creationId xmlns:a16="http://schemas.microsoft.com/office/drawing/2014/main" id="{ECEDE978-09A1-43ED-85E4-D660DC45276C}"/>
              </a:ext>
            </a:extLst>
          </p:cNvPr>
          <p:cNvSpPr>
            <a:spLocks/>
          </p:cNvSpPr>
          <p:nvPr/>
        </p:nvSpPr>
        <p:spPr bwMode="auto">
          <a:xfrm>
            <a:off x="4724400" y="2286000"/>
            <a:ext cx="685800" cy="685800"/>
          </a:xfrm>
          <a:custGeom>
            <a:avLst/>
            <a:gdLst>
              <a:gd name="T0" fmla="*/ 2147483646 w 432"/>
              <a:gd name="T1" fmla="*/ 2147483646 h 432"/>
              <a:gd name="T2" fmla="*/ 2147483646 w 432"/>
              <a:gd name="T3" fmla="*/ 0 h 432"/>
              <a:gd name="T4" fmla="*/ 2147483646 w 432"/>
              <a:gd name="T5" fmla="*/ 0 h 432"/>
              <a:gd name="T6" fmla="*/ 0 w 432"/>
              <a:gd name="T7" fmla="*/ 2147483646 h 432"/>
              <a:gd name="T8" fmla="*/ 2147483646 w 432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432"/>
              <a:gd name="T17" fmla="*/ 432 w 432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432">
                <a:moveTo>
                  <a:pt x="432" y="432"/>
                </a:moveTo>
                <a:lnTo>
                  <a:pt x="432" y="0"/>
                </a:lnTo>
                <a:lnTo>
                  <a:pt x="96" y="0"/>
                </a:lnTo>
                <a:lnTo>
                  <a:pt x="0" y="336"/>
                </a:lnTo>
                <a:lnTo>
                  <a:pt x="432" y="43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5" name="Text Box 53">
            <a:extLst>
              <a:ext uri="{FF2B5EF4-FFF2-40B4-BE49-F238E27FC236}">
                <a16:creationId xmlns:a16="http://schemas.microsoft.com/office/drawing/2014/main" id="{7C3A5429-4582-4A5E-ACC4-D2E1E6527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225" y="28448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49</a:t>
            </a:r>
          </a:p>
        </p:txBody>
      </p:sp>
      <p:pic>
        <p:nvPicPr>
          <p:cNvPr id="33846" name="Picture 54" descr="C:\AGVISE Logo\Agvise-logo2000.jpg">
            <a:extLst>
              <a:ext uri="{FF2B5EF4-FFF2-40B4-BE49-F238E27FC236}">
                <a16:creationId xmlns:a16="http://schemas.microsoft.com/office/drawing/2014/main" id="{377807D0-42CA-40BF-9FAE-8AED2AE5C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71738"/>
            <a:ext cx="233045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47" name="Text Box 55">
            <a:extLst>
              <a:ext uri="{FF2B5EF4-FFF2-40B4-BE49-F238E27FC236}">
                <a16:creationId xmlns:a16="http://schemas.microsoft.com/office/drawing/2014/main" id="{F8370AE8-5D00-4F9A-9B9B-461DAE765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"/>
            <a:ext cx="9063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>
                <a:latin typeface="Arial" panose="020B0604020202020204" pitchFamily="34" charset="0"/>
              </a:rPr>
              <a:t>Average Soil Nitrate following Wheat in 2015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3848" name="Text Box 56">
            <a:extLst>
              <a:ext uri="{FF2B5EF4-FFF2-40B4-BE49-F238E27FC236}">
                <a16:creationId xmlns:a16="http://schemas.microsoft.com/office/drawing/2014/main" id="{219C64DC-C6EC-4637-B2F6-0BCDCB4E4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371600"/>
            <a:ext cx="2392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Fall 2015 Samples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3849" name="Text Box 57">
            <a:extLst>
              <a:ext uri="{FF2B5EF4-FFF2-40B4-BE49-F238E27FC236}">
                <a16:creationId xmlns:a16="http://schemas.microsoft.com/office/drawing/2014/main" id="{C19AB6B0-820A-4A95-A17D-28A827D57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828800"/>
            <a:ext cx="2579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(lb/a 0-24” samples)</a:t>
            </a:r>
          </a:p>
        </p:txBody>
      </p:sp>
      <p:sp>
        <p:nvSpPr>
          <p:cNvPr id="33850" name="Text Box 58">
            <a:extLst>
              <a:ext uri="{FF2B5EF4-FFF2-40B4-BE49-F238E27FC236}">
                <a16:creationId xmlns:a16="http://schemas.microsoft.com/office/drawing/2014/main" id="{E83A0BF0-9299-42E2-BAD9-5AE85DB21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8382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MB</a:t>
            </a:r>
          </a:p>
        </p:txBody>
      </p:sp>
      <p:sp>
        <p:nvSpPr>
          <p:cNvPr id="33851" name="Text Box 59">
            <a:extLst>
              <a:ext uri="{FF2B5EF4-FFF2-40B4-BE49-F238E27FC236}">
                <a16:creationId xmlns:a16="http://schemas.microsoft.com/office/drawing/2014/main" id="{B4E2DE58-1D27-4636-9DCF-64167BBF0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657600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ND</a:t>
            </a:r>
          </a:p>
        </p:txBody>
      </p:sp>
      <p:sp>
        <p:nvSpPr>
          <p:cNvPr id="33852" name="Text Box 60">
            <a:extLst>
              <a:ext uri="{FF2B5EF4-FFF2-40B4-BE49-F238E27FC236}">
                <a16:creationId xmlns:a16="http://schemas.microsoft.com/office/drawing/2014/main" id="{65D8E530-FB4D-42DE-9C8E-79EED5B67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51816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SD</a:t>
            </a:r>
          </a:p>
        </p:txBody>
      </p:sp>
      <p:sp>
        <p:nvSpPr>
          <p:cNvPr id="33853" name="Text Box 61">
            <a:extLst>
              <a:ext uri="{FF2B5EF4-FFF2-40B4-BE49-F238E27FC236}">
                <a16:creationId xmlns:a16="http://schemas.microsoft.com/office/drawing/2014/main" id="{A5053498-BB68-4639-8196-6B6B6CC80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650" y="49530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MN</a:t>
            </a:r>
          </a:p>
        </p:txBody>
      </p:sp>
      <p:sp>
        <p:nvSpPr>
          <p:cNvPr id="33854" name="Text Box 62">
            <a:extLst>
              <a:ext uri="{FF2B5EF4-FFF2-40B4-BE49-F238E27FC236}">
                <a16:creationId xmlns:a16="http://schemas.microsoft.com/office/drawing/2014/main" id="{C8FEDEF7-7B0E-4F88-95B2-DB99FDF0B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463" y="49387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29</a:t>
            </a:r>
          </a:p>
        </p:txBody>
      </p:sp>
      <p:sp>
        <p:nvSpPr>
          <p:cNvPr id="33855" name="Text Box 63">
            <a:extLst>
              <a:ext uri="{FF2B5EF4-FFF2-40B4-BE49-F238E27FC236}">
                <a16:creationId xmlns:a16="http://schemas.microsoft.com/office/drawing/2014/main" id="{06732045-B231-408E-A4D4-78E0C3400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663" y="57150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chemeClr val="tx2"/>
                </a:solidFill>
                <a:latin typeface="Arial" panose="020B0604020202020204" pitchFamily="34" charset="0"/>
              </a:rPr>
              <a:t>41</a:t>
            </a:r>
          </a:p>
        </p:txBody>
      </p:sp>
      <p:sp>
        <p:nvSpPr>
          <p:cNvPr id="33856" name="Text Box 64">
            <a:extLst>
              <a:ext uri="{FF2B5EF4-FFF2-40B4-BE49-F238E27FC236}">
                <a16:creationId xmlns:a16="http://schemas.microsoft.com/office/drawing/2014/main" id="{4D0DD244-1C4F-46A4-A0D1-F6E1B9C20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8400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24</a:t>
            </a:r>
          </a:p>
        </p:txBody>
      </p:sp>
      <p:sp>
        <p:nvSpPr>
          <p:cNvPr id="33857" name="Text Box 65">
            <a:extLst>
              <a:ext uri="{FF2B5EF4-FFF2-40B4-BE49-F238E27FC236}">
                <a16:creationId xmlns:a16="http://schemas.microsoft.com/office/drawing/2014/main" id="{FD04CBFD-CC35-4C4C-8060-F9CD1B158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52888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52</a:t>
            </a:r>
          </a:p>
        </p:txBody>
      </p:sp>
      <p:sp>
        <p:nvSpPr>
          <p:cNvPr id="33858" name="Text Box 67">
            <a:extLst>
              <a:ext uri="{FF2B5EF4-FFF2-40B4-BE49-F238E27FC236}">
                <a16:creationId xmlns:a16="http://schemas.microsoft.com/office/drawing/2014/main" id="{1E0FC55A-90B6-46FF-A00E-A2A8B5870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25" y="17732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52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33859" name="Text Box 68">
            <a:extLst>
              <a:ext uri="{FF2B5EF4-FFF2-40B4-BE49-F238E27FC236}">
                <a16:creationId xmlns:a16="http://schemas.microsoft.com/office/drawing/2014/main" id="{EF2DDCED-6EBF-44FF-A87A-8A21979BC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8494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42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33860" name="Text Box 69">
            <a:extLst>
              <a:ext uri="{FF2B5EF4-FFF2-40B4-BE49-F238E27FC236}">
                <a16:creationId xmlns:a16="http://schemas.microsoft.com/office/drawing/2014/main" id="{5D5239DD-4623-4437-8DC9-AAAD60299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30028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49</a:t>
            </a:r>
          </a:p>
        </p:txBody>
      </p:sp>
      <p:sp>
        <p:nvSpPr>
          <p:cNvPr id="33861" name="Text Box 70">
            <a:extLst>
              <a:ext uri="{FF2B5EF4-FFF2-40B4-BE49-F238E27FC236}">
                <a16:creationId xmlns:a16="http://schemas.microsoft.com/office/drawing/2014/main" id="{6E0C5BC7-8973-45E6-BAF3-A9A0C30F1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7613" y="50292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48</a:t>
            </a:r>
          </a:p>
        </p:txBody>
      </p:sp>
      <p:sp>
        <p:nvSpPr>
          <p:cNvPr id="33862" name="Text Box 71">
            <a:extLst>
              <a:ext uri="{FF2B5EF4-FFF2-40B4-BE49-F238E27FC236}">
                <a16:creationId xmlns:a16="http://schemas.microsoft.com/office/drawing/2014/main" id="{24CC10B1-ACBD-4A18-9555-B7B193630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063" y="49530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50000"/>
                </a:solidFill>
                <a:latin typeface="Arial" panose="020B0604020202020204" pitchFamily="34" charset="0"/>
              </a:rPr>
              <a:t>47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2A538E1A-7EA1-448F-8A9C-80CEE5AC4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168400"/>
            <a:ext cx="8386763" cy="857250"/>
          </a:xfrm>
        </p:spPr>
        <p:txBody>
          <a:bodyPr/>
          <a:lstStyle/>
          <a:p>
            <a:r>
              <a:rPr lang="en-US" altLang="en-US" b="1" i="1">
                <a:latin typeface="Arial" panose="020B0604020202020204" pitchFamily="34" charset="0"/>
                <a:cs typeface="Arial" panose="020B0604020202020204" pitchFamily="34" charset="0"/>
              </a:rPr>
              <a:t>Average Soil Nitrate Following “Wheat”</a:t>
            </a:r>
            <a:br>
              <a:rPr lang="en-US" altLang="en-US" b="1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>
                <a:latin typeface="Arial" panose="020B0604020202020204" pitchFamily="34" charset="0"/>
                <a:cs typeface="Arial" panose="020B0604020202020204" pitchFamily="34" charset="0"/>
              </a:rPr>
              <a:t>1986 – 2015 (0-24” lb/a)</a:t>
            </a:r>
          </a:p>
        </p:txBody>
      </p:sp>
      <p:graphicFrame>
        <p:nvGraphicFramePr>
          <p:cNvPr id="34819" name="Content Placeholder 10">
            <a:extLst>
              <a:ext uri="{FF2B5EF4-FFF2-40B4-BE49-F238E27FC236}">
                <a16:creationId xmlns:a16="http://schemas.microsoft.com/office/drawing/2014/main" id="{28947E8D-3207-42C1-A340-50E7416003B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3063" y="1979613"/>
          <a:ext cx="8156575" cy="365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096120" imgH="3628913" progId="Excel.Chart.8">
                  <p:embed/>
                </p:oleObj>
              </mc:Choice>
              <mc:Fallback>
                <p:oleObj name="Chart" r:id="rId2" imgW="8096120" imgH="3628913" progId="Excel.Chart.8">
                  <p:embed/>
                  <p:pic>
                    <p:nvPicPr>
                      <p:cNvPr id="0" name="Content Placeholder 1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1979613"/>
                        <a:ext cx="8156575" cy="365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TextBox 2">
            <a:extLst>
              <a:ext uri="{FF2B5EF4-FFF2-40B4-BE49-F238E27FC236}">
                <a16:creationId xmlns:a16="http://schemas.microsoft.com/office/drawing/2014/main" id="{6EDD6D4F-2F2A-4CBF-B67C-CF1A58DA4C5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0975" y="3813176"/>
            <a:ext cx="1952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>
                <a:solidFill>
                  <a:srgbClr val="000000"/>
                </a:solidFill>
                <a:cs typeface="Arial" panose="020B0604020202020204" pitchFamily="34" charset="0"/>
              </a:rPr>
              <a:t>Nitrate-N (0-24” lb/a)</a:t>
            </a:r>
          </a:p>
        </p:txBody>
      </p:sp>
      <p:pic>
        <p:nvPicPr>
          <p:cNvPr id="34821" name="Picture 1">
            <a:extLst>
              <a:ext uri="{FF2B5EF4-FFF2-40B4-BE49-F238E27FC236}">
                <a16:creationId xmlns:a16="http://schemas.microsoft.com/office/drawing/2014/main" id="{413642C8-798B-4A5F-8C25-44E758A7A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"/>
            <a:ext cx="22352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>
            <a:extLst>
              <a:ext uri="{FF2B5EF4-FFF2-40B4-BE49-F238E27FC236}">
                <a16:creationId xmlns:a16="http://schemas.microsoft.com/office/drawing/2014/main" id="{54E562D8-D97B-4AF5-95F3-728E6D5E5FA7}"/>
              </a:ext>
            </a:extLst>
          </p:cNvPr>
          <p:cNvGraphicFramePr>
            <a:graphicFrameLocks noChangeAspect="1"/>
          </p:cNvGraphicFramePr>
          <p:nvPr>
            <p:ph type="chart" idx="1"/>
          </p:nvPr>
        </p:nvGraphicFramePr>
        <p:xfrm>
          <a:off x="0" y="1600200"/>
          <a:ext cx="8991600" cy="476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772288" imgH="4114800" progId="MSGraph.Chart.8">
                  <p:embed followColorScheme="full"/>
                </p:oleObj>
              </mc:Choice>
              <mc:Fallback>
                <p:oleObj name="Chart" r:id="rId2" imgW="7772288" imgH="41148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00200"/>
                        <a:ext cx="8991600" cy="476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Rectangle 3">
            <a:extLst>
              <a:ext uri="{FF2B5EF4-FFF2-40B4-BE49-F238E27FC236}">
                <a16:creationId xmlns:a16="http://schemas.microsoft.com/office/drawing/2014/main" id="{8B86A347-8DA7-4AE7-AB93-234FCF529B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3600" b="1" i="1">
                <a:latin typeface="Arial" panose="020B0604020202020204" pitchFamily="34" charset="0"/>
              </a:rPr>
              <a:t>Soil Nitrate Variability Between Fields  Following “WHEAT” in 2015</a:t>
            </a:r>
          </a:p>
        </p:txBody>
      </p:sp>
      <p:pic>
        <p:nvPicPr>
          <p:cNvPr id="35844" name="Picture 3">
            <a:extLst>
              <a:ext uri="{FF2B5EF4-FFF2-40B4-BE49-F238E27FC236}">
                <a16:creationId xmlns:a16="http://schemas.microsoft.com/office/drawing/2014/main" id="{6F7BA50B-08D0-49B9-B867-C77837F41F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919788"/>
            <a:ext cx="1397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9EE126CD-D3F5-4ECD-83F2-5F2B24AB7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28600"/>
            <a:ext cx="8386763" cy="1797050"/>
          </a:xfrm>
        </p:spPr>
        <p:txBody>
          <a:bodyPr/>
          <a:lstStyle/>
          <a:p>
            <a:r>
              <a:rPr lang="en-US" altLang="en-US" b="1" i="1">
                <a:latin typeface="Arial" panose="020B0604020202020204" pitchFamily="34" charset="0"/>
                <a:cs typeface="Arial" panose="020B0604020202020204" pitchFamily="34" charset="0"/>
              </a:rPr>
              <a:t>Average Soil Nitrate Following </a:t>
            </a:r>
            <a:br>
              <a:rPr lang="en-US" altLang="en-US" b="1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>
                <a:latin typeface="Arial" panose="020B0604020202020204" pitchFamily="34" charset="0"/>
                <a:cs typeface="Arial" panose="020B0604020202020204" pitchFamily="34" charset="0"/>
              </a:rPr>
              <a:t>“Wheat” (1986-2015)</a:t>
            </a:r>
            <a:br>
              <a:rPr lang="en-US" altLang="en-US" b="1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>
                <a:latin typeface="Arial" panose="020B0604020202020204" pitchFamily="34" charset="0"/>
                <a:cs typeface="Arial" panose="020B0604020202020204" pitchFamily="34" charset="0"/>
              </a:rPr>
              <a:t>“Deep N” (24-48” lb/a)</a:t>
            </a:r>
          </a:p>
        </p:txBody>
      </p:sp>
      <p:graphicFrame>
        <p:nvGraphicFramePr>
          <p:cNvPr id="36867" name="Content Placeholder 10">
            <a:extLst>
              <a:ext uri="{FF2B5EF4-FFF2-40B4-BE49-F238E27FC236}">
                <a16:creationId xmlns:a16="http://schemas.microsoft.com/office/drawing/2014/main" id="{9935BE93-94BD-47DB-9E6D-7F6E09D5E31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3063" y="1979613"/>
          <a:ext cx="8156575" cy="365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096120" imgH="3628913" progId="Excel.Chart.8">
                  <p:embed/>
                </p:oleObj>
              </mc:Choice>
              <mc:Fallback>
                <p:oleObj name="Chart" r:id="rId2" imgW="8096120" imgH="3628913" progId="Excel.Chart.8">
                  <p:embed/>
                  <p:pic>
                    <p:nvPicPr>
                      <p:cNvPr id="0" name="Content Placeholder 1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1979613"/>
                        <a:ext cx="8156575" cy="365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TextBox 2">
            <a:extLst>
              <a:ext uri="{FF2B5EF4-FFF2-40B4-BE49-F238E27FC236}">
                <a16:creationId xmlns:a16="http://schemas.microsoft.com/office/drawing/2014/main" id="{ABC6AF09-AC7F-43AB-A53D-AAF0B67FF78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0975" y="3813176"/>
            <a:ext cx="1952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>
                <a:solidFill>
                  <a:srgbClr val="000000"/>
                </a:solidFill>
                <a:cs typeface="Arial" panose="020B0604020202020204" pitchFamily="34" charset="0"/>
              </a:rPr>
              <a:t>Nitrate-N (0-24” lb/a)</a:t>
            </a:r>
          </a:p>
        </p:txBody>
      </p:sp>
      <p:pic>
        <p:nvPicPr>
          <p:cNvPr id="36869" name="Picture 4">
            <a:extLst>
              <a:ext uri="{FF2B5EF4-FFF2-40B4-BE49-F238E27FC236}">
                <a16:creationId xmlns:a16="http://schemas.microsoft.com/office/drawing/2014/main" id="{5CED029E-745A-4F8D-AB55-303D9E51E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919788"/>
            <a:ext cx="1397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9F22F820-EA3A-408F-9717-1EC12658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1135063"/>
            <a:ext cx="8661400" cy="857250"/>
          </a:xfrm>
        </p:spPr>
        <p:txBody>
          <a:bodyPr/>
          <a:lstStyle/>
          <a:p>
            <a:r>
              <a:rPr lang="en-US" altLang="en-US" sz="3400" b="1" i="1">
                <a:latin typeface="Arial" panose="020B0604020202020204" pitchFamily="34" charset="0"/>
                <a:cs typeface="Arial" panose="020B0604020202020204" pitchFamily="34" charset="0"/>
              </a:rPr>
              <a:t>Average Soil Nitrate Following “Barley”</a:t>
            </a:r>
            <a:br>
              <a:rPr lang="en-US" altLang="en-US" sz="3400" b="1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400" b="1" i="1">
                <a:latin typeface="Arial" panose="020B0604020202020204" pitchFamily="34" charset="0"/>
                <a:cs typeface="Arial" panose="020B0604020202020204" pitchFamily="34" charset="0"/>
              </a:rPr>
              <a:t>1986 - 2015</a:t>
            </a:r>
          </a:p>
        </p:txBody>
      </p:sp>
      <p:graphicFrame>
        <p:nvGraphicFramePr>
          <p:cNvPr id="37891" name="Content Placeholder 10">
            <a:extLst>
              <a:ext uri="{FF2B5EF4-FFF2-40B4-BE49-F238E27FC236}">
                <a16:creationId xmlns:a16="http://schemas.microsoft.com/office/drawing/2014/main" id="{19975BA3-EFFE-4777-AD3D-6B4A16442F5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1013" y="2147888"/>
          <a:ext cx="8158162" cy="365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096120" imgH="3628913" progId="Excel.Chart.8">
                  <p:embed/>
                </p:oleObj>
              </mc:Choice>
              <mc:Fallback>
                <p:oleObj name="Chart" r:id="rId2" imgW="8096120" imgH="3628913" progId="Excel.Chart.8">
                  <p:embed/>
                  <p:pic>
                    <p:nvPicPr>
                      <p:cNvPr id="0" name="Content Placeholder 1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2147888"/>
                        <a:ext cx="8158162" cy="365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Box 3">
            <a:extLst>
              <a:ext uri="{FF2B5EF4-FFF2-40B4-BE49-F238E27FC236}">
                <a16:creationId xmlns:a16="http://schemas.microsoft.com/office/drawing/2014/main" id="{1D64CF1C-38FD-40B9-BF73-46DA4B00D62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80975" y="3813176"/>
            <a:ext cx="1952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>
                <a:solidFill>
                  <a:srgbClr val="000000"/>
                </a:solidFill>
                <a:cs typeface="Arial" panose="020B0604020202020204" pitchFamily="34" charset="0"/>
              </a:rPr>
              <a:t>Nitrate-N (0-24” lb/a)</a:t>
            </a:r>
          </a:p>
        </p:txBody>
      </p:sp>
      <p:pic>
        <p:nvPicPr>
          <p:cNvPr id="37893" name="Picture 4">
            <a:extLst>
              <a:ext uri="{FF2B5EF4-FFF2-40B4-BE49-F238E27FC236}">
                <a16:creationId xmlns:a16="http://schemas.microsoft.com/office/drawing/2014/main" id="{EC2E32BF-97F1-4885-A940-B8648B0F9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"/>
            <a:ext cx="22352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>
            <a:extLst>
              <a:ext uri="{FF2B5EF4-FFF2-40B4-BE49-F238E27FC236}">
                <a16:creationId xmlns:a16="http://schemas.microsoft.com/office/drawing/2014/main" id="{5FACEE21-1F4C-4024-A4E5-BB47CA5308AC}"/>
              </a:ext>
            </a:extLst>
          </p:cNvPr>
          <p:cNvGraphicFramePr>
            <a:graphicFrameLocks noChangeAspect="1"/>
          </p:cNvGraphicFramePr>
          <p:nvPr>
            <p:ph type="chart" idx="1"/>
          </p:nvPr>
        </p:nvGraphicFramePr>
        <p:xfrm>
          <a:off x="76200" y="1447800"/>
          <a:ext cx="8991600" cy="476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772288" imgH="4114800" progId="MSGraph.Chart.8">
                  <p:embed followColorScheme="full"/>
                </p:oleObj>
              </mc:Choice>
              <mc:Fallback>
                <p:oleObj name="Chart" r:id="rId2" imgW="7772288" imgH="41148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447800"/>
                        <a:ext cx="8991600" cy="476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5" name="Rectangle 3">
            <a:extLst>
              <a:ext uri="{FF2B5EF4-FFF2-40B4-BE49-F238E27FC236}">
                <a16:creationId xmlns:a16="http://schemas.microsoft.com/office/drawing/2014/main" id="{997DA9C6-2504-49BF-B4EF-C40F8D3F40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3600" b="1" i="1">
                <a:latin typeface="Arial" panose="020B0604020202020204" pitchFamily="34" charset="0"/>
              </a:rPr>
              <a:t>Soil Nitrate Variability Between Fields  Following “Barley” in 2015</a:t>
            </a:r>
          </a:p>
        </p:txBody>
      </p:sp>
      <p:pic>
        <p:nvPicPr>
          <p:cNvPr id="38916" name="Picture 3">
            <a:extLst>
              <a:ext uri="{FF2B5EF4-FFF2-40B4-BE49-F238E27FC236}">
                <a16:creationId xmlns:a16="http://schemas.microsoft.com/office/drawing/2014/main" id="{10D3C1AD-D872-4D63-A0C5-E27B6A252D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919788"/>
            <a:ext cx="1397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6251</TotalTime>
  <Words>1615</Words>
  <Application>Microsoft Office PowerPoint</Application>
  <PresentationFormat>On-screen Show (4:3)</PresentationFormat>
  <Paragraphs>622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Times New Roman</vt:lpstr>
      <vt:lpstr>Calibri</vt:lpstr>
      <vt:lpstr>Default Design</vt:lpstr>
      <vt:lpstr>2_Default Design</vt:lpstr>
      <vt:lpstr>3_Default Design</vt:lpstr>
      <vt:lpstr>4_Default Design</vt:lpstr>
      <vt:lpstr>Microsoft Excel Chart</vt:lpstr>
      <vt:lpstr>Microsoft Graph Chart</vt:lpstr>
      <vt:lpstr>Microsoft Excel 97-2003 Worksheet</vt:lpstr>
      <vt:lpstr>Trend for Precision Soil Testing % Zone or Grid Samples Tested compared to Total Samples</vt:lpstr>
      <vt:lpstr> %Zone or Grid Samples Tested Compared to  Conventional Whole Field Composite Samples in 2015</vt:lpstr>
      <vt:lpstr>AGVISE Laboratories %Zone or Grid Samples – Northwood laboratory 1997 - 2015</vt:lpstr>
      <vt:lpstr>PowerPoint Presentation</vt:lpstr>
      <vt:lpstr>Average Soil Nitrate Following “Wheat” 1986 – 2015 (0-24” lb/a)</vt:lpstr>
      <vt:lpstr>Soil Nitrate Variability Between Fields  Following “WHEAT” in 2015</vt:lpstr>
      <vt:lpstr>Average Soil Nitrate Following  “Wheat” (1986-2015) “Deep N” (24-48” lb/a)</vt:lpstr>
      <vt:lpstr>Average Soil Nitrate Following “Barley” 1986 - 2015</vt:lpstr>
      <vt:lpstr>Soil Nitrate Variability Between Fields  Following “Barley” in 2015</vt:lpstr>
      <vt:lpstr>Average Soil Nitrate Following “Sunflower” 1986 - 2015</vt:lpstr>
      <vt:lpstr>Soil Nitrate Variability Between Fields  Following “Sunflower” in 2015</vt:lpstr>
      <vt:lpstr>Average Soil Nitrate Following “Drybeans” 1986 - 2015</vt:lpstr>
      <vt:lpstr>Soil Nitrate Variability Between Fields  Following “Dry Beans” in 2015</vt:lpstr>
      <vt:lpstr>Average Soil Nitrate Following “Sugarbeets” 1986 - 2015</vt:lpstr>
      <vt:lpstr>Soil Nitrate Variability Between Fields  Following “Sugarbeet” in 2015</vt:lpstr>
      <vt:lpstr>Average Soil Nitrate Following “Fallow” 1986 - 2015</vt:lpstr>
      <vt:lpstr>Soil Nitrate Variability Between Fields  Following “Fallow” in 2015</vt:lpstr>
      <vt:lpstr>PowerPoint Presentation</vt:lpstr>
      <vt:lpstr>Average Soil Nitrate Following “Soybeans” 1995 - 2015</vt:lpstr>
      <vt:lpstr>Soil Nitrate Variability Between Fields  Following “Soybeans” in 2015</vt:lpstr>
      <vt:lpstr>PowerPoint Presentation</vt:lpstr>
      <vt:lpstr>Average Soil Nitrate Following “Corn” 1997 – 2015 (Northwood Laboratory)</vt:lpstr>
      <vt:lpstr>Soil Nitrate Variability Between Fields  Following “Corn” in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North Dakota &amp; NW Minnesota % Samples Testing with  Salts greater than 1.0 </vt:lpstr>
      <vt:lpstr>South Dakota  - % Samples Testing with  Salts greater than 1.0 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Average Soil Nitrate Following Wheat For Region (1986-2002)</dc:title>
  <dc:creator>John Lee</dc:creator>
  <cp:lastModifiedBy>John Breker</cp:lastModifiedBy>
  <cp:revision>487</cp:revision>
  <cp:lastPrinted>2015-10-30T13:46:17Z</cp:lastPrinted>
  <dcterms:created xsi:type="dcterms:W3CDTF">2002-11-14T19:46:27Z</dcterms:created>
  <dcterms:modified xsi:type="dcterms:W3CDTF">2021-01-26T17:51:47Z</dcterms:modified>
</cp:coreProperties>
</file>