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7"/>
  </p:notesMasterIdLst>
  <p:sldIdLst>
    <p:sldId id="312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303" r:id="rId31"/>
    <p:sldId id="288" r:id="rId32"/>
    <p:sldId id="289" r:id="rId33"/>
    <p:sldId id="290" r:id="rId34"/>
    <p:sldId id="291" r:id="rId35"/>
    <p:sldId id="295" r:id="rId36"/>
    <p:sldId id="292" r:id="rId37"/>
    <p:sldId id="293" r:id="rId38"/>
    <p:sldId id="296" r:id="rId39"/>
    <p:sldId id="297" r:id="rId40"/>
    <p:sldId id="298" r:id="rId41"/>
    <p:sldId id="294" r:id="rId42"/>
    <p:sldId id="299" r:id="rId43"/>
    <p:sldId id="300" r:id="rId44"/>
    <p:sldId id="301" r:id="rId45"/>
    <p:sldId id="302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80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3" y="1709739"/>
            <a:ext cx="8675370" cy="2852737"/>
          </a:xfrm>
        </p:spPr>
        <p:txBody>
          <a:bodyPr/>
          <a:lstStyle/>
          <a:p>
            <a:r>
              <a:rPr lang="en-US" dirty="0"/>
              <a:t>AGVISE Soil Test Summary</a:t>
            </a:r>
            <a:br>
              <a:rPr lang="en-US" dirty="0"/>
            </a:br>
            <a:r>
              <a:rPr lang="en-US" dirty="0"/>
              <a:t>Minnesota, North Dakota</a:t>
            </a:r>
            <a:br>
              <a:rPr lang="en-US" dirty="0"/>
            </a:br>
            <a:r>
              <a:rPr lang="en-US" dirty="0"/>
              <a:t>South Dakota, Manitoba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E6564-22E1-4B81-9099-BD858C8F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8898B-115F-4ABB-A871-D3C828E33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F07DB-1BB0-49A0-A1A8-7F53E428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6A777-7EB1-49E8-9CC4-D74ED44D5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535D1C-E7A1-4A8E-A424-71C1D659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B424D-9FD5-4A04-94AC-5EFB9735C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7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B1EE9F-5922-48B7-8F5D-CDCD5A2F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7EAC4-9111-47D9-8315-D8F2F6E9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AECB8-E9AC-44FB-B5B5-F997C9A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DDF33-788B-4180-B39E-F5B39B9C8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F2B60-EE07-4C8A-84D1-906700F5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3877A-3764-4202-97AC-82E4AE77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F5159-FCE3-4257-847F-63ADC1C77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52C1F-72EF-48E0-80D5-1E8BE10B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A1D6F-EFC2-426D-9CF5-6BF9E42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F77EA-9E3D-42BF-9ACA-A2041057E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2D9B1-0BA4-4AC7-900E-DD140EE8C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A8B9F-B072-4C44-BBCF-AD897246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BF31-3DF8-4368-9D21-402BF0D30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D252C-2A49-4126-AA26-C87FA48A7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D9F7A-1206-4354-BD35-9F57CDBE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C0300-A456-48CD-A0AB-4A85F5218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2F3A8-03F3-435F-8338-71F6F5BA8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8D93F-C8B2-4885-AA20-9356766B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81C66-55C6-4D0D-800A-9AAFCB6F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2B326-82A7-4477-A2F2-DD041D024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BEEF5-3E98-4245-B83F-46089FEF0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F4142-D0C7-4E05-9929-82F66A18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7160D-0048-4E44-BA33-4E010C8C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4E9FF-7B5C-4644-ADFB-68060E426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D8D51-A9DA-44D1-919A-62F710410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1F0EB-7919-45FA-9B70-5A23D1AD6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E8525-EAD8-42FB-A9AC-98F8A3A9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30779-276B-4D36-AB9F-3D302306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CA83A-53C1-4B56-9026-0205D665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742C-AED2-4875-AFCA-0BABE4EA4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5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9E2E0-B86C-4370-A205-B2EC434FF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C40C0-E97E-4053-B623-98BE627B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542BA-46D2-4014-B0EB-A7C80D33C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04364-0D1B-404C-9420-60B58393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71AF0-7A6B-4316-B449-19ABD618F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51E27B-5275-4B9C-A2FA-4A2022CC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3AD21-52BA-43A1-B9CF-77050841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3695C-547F-4684-8875-7BF0EC0D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F5A59-1588-4A9F-AE9D-599029A9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8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3AFD6-3984-4C54-B82D-589E051B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E62C0-A672-4F1C-9048-6FB92F740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2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FEF7D-BEE4-4F31-92DA-F6D2CCBE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093F1-EEBD-4ECA-BF5E-209BAABC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2F4AC-C059-4E05-9BAE-83046E06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D4167-C22B-4E1C-AFFF-8BCD19D0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5A685-69C9-4BE3-A46B-0E921DB77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B18CD-55E1-4773-955F-199D60C2B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B41D0-E419-4395-B3FF-47A8FBB9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165</TotalTime>
  <Words>73</Words>
  <Application>Microsoft Office PowerPoint</Application>
  <PresentationFormat>On-screen Show (4:3)</PresentationFormat>
  <Paragraphs>46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AGVISE Theme</vt:lpstr>
      <vt:lpstr>1_Office Theme</vt:lpstr>
      <vt:lpstr>AGVISE Soil Test Summary Minnesota, North Dakota South Dakota, Manitoba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11</cp:revision>
  <cp:lastPrinted>2018-11-19T15:52:48Z</cp:lastPrinted>
  <dcterms:created xsi:type="dcterms:W3CDTF">2018-11-19T15:33:15Z</dcterms:created>
  <dcterms:modified xsi:type="dcterms:W3CDTF">2019-12-05T19:56:39Z</dcterms:modified>
</cp:coreProperties>
</file>